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</p:sldIdLst>
  <p:sldSz cy="43891200" cx="43891200"/>
  <p:notesSz cx="6858000" cy="9144000"/>
  <p:embeddedFontLst>
    <p:embeddedFont>
      <p:font typeface="Lato"/>
      <p:regular r:id="rId8"/>
      <p:bold r:id="rId9"/>
      <p:italic r:id="rId10"/>
      <p:boldItalic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3824">
          <p15:clr>
            <a:srgbClr val="A4A3A4"/>
          </p15:clr>
        </p15:guide>
        <p15:guide id="2" pos="1382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2B2C510C-B5AD-4EB7-BED2-859F4E13CD8B}">
  <a:tblStyle styleId="{2B2C510C-B5AD-4EB7-BED2-859F4E13CD8B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3824" orient="horz"/>
        <p:guide pos="13824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Lato-boldItalic.fntdata"/><Relationship Id="rId10" Type="http://schemas.openxmlformats.org/officeDocument/2006/relationships/font" Target="fonts/Lato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font" Target="fonts/Lato-bold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font" Target="fonts/Lato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714816" y="685800"/>
            <a:ext cx="3429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docs.google.com/document/d/1-FCmW81Ost7_AeRWhVkCF9xGIRPHY5HdUfUsbWgF8n8/edit" TargetMode="External"/><Relationship Id="rId3" Type="http://schemas.openxmlformats.org/officeDocument/2006/relationships/hyperlink" Target="https://docs.google.com/document/d/1nKZbLhId7amXVIAA2UPEgsiGJO9o_OyO6G8bxGKqBU0/edit#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208fdeeba0_2_0:notes"/>
          <p:cNvSpPr/>
          <p:nvPr>
            <p:ph idx="2" type="sldImg"/>
          </p:nvPr>
        </p:nvSpPr>
        <p:spPr>
          <a:xfrm>
            <a:off x="1885950" y="1143000"/>
            <a:ext cx="30861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" name="Google Shape;52;g1208fdeeba0_2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71450" lvl="0" marL="17145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"/>
              <a:buFont typeface="Arial"/>
              <a:buChar char="•"/>
            </a:pPr>
            <a:r>
              <a:rPr lang="en"/>
              <a:t>Abstract here: </a:t>
            </a:r>
            <a:r>
              <a:rPr lang="en" u="sng">
                <a:solidFill>
                  <a:schemeClr val="hlink"/>
                </a:solidFill>
                <a:hlinkClick r:id="rId2"/>
              </a:rPr>
              <a:t>https://docs.google.com/document/d/1-FCmW81Ost7_AeRWhVkCF9xGIRPHY5HdUfUsbWgF8n8/edit</a:t>
            </a:r>
            <a:endParaRPr/>
          </a:p>
          <a:p>
            <a:pPr indent="-228600" lvl="0" marL="171450" rtl="0" algn="l">
              <a:spcBef>
                <a:spcPts val="0"/>
              </a:spcBef>
              <a:spcAft>
                <a:spcPts val="0"/>
              </a:spcAft>
              <a:buSzPts val="1100"/>
              <a:buChar char="•"/>
            </a:pPr>
            <a:r>
              <a:rPr lang="en"/>
              <a:t>GitHub website through the QR code and url: https://github.com/clulab/SBM_2022_LIvES</a:t>
            </a:r>
            <a:endParaRPr/>
          </a:p>
          <a:p>
            <a:pPr indent="-228600" lvl="0" marL="171450" rtl="0" algn="l">
              <a:spcBef>
                <a:spcPts val="0"/>
              </a:spcBef>
              <a:spcAft>
                <a:spcPts val="0"/>
              </a:spcAft>
              <a:buSzPts val="1100"/>
              <a:buChar char="•"/>
            </a:pPr>
            <a:r>
              <a:rPr lang="en"/>
              <a:t>Data challenges paper here: </a:t>
            </a:r>
            <a:r>
              <a:rPr lang="en" u="sng">
                <a:solidFill>
                  <a:schemeClr val="hlink"/>
                </a:solidFill>
                <a:hlinkClick r:id="rId3"/>
              </a:rPr>
              <a:t>https://docs.google.com/document/d/1nKZbLhId7amXVIAA2UPEgsiGJO9o_OyO6G8bxGKqBU0/edit#</a:t>
            </a:r>
            <a:endParaRPr/>
          </a:p>
          <a:p>
            <a:pPr indent="-228600" lvl="0" marL="171450" rtl="0" algn="l">
              <a:spcBef>
                <a:spcPts val="0"/>
              </a:spcBef>
              <a:spcAft>
                <a:spcPts val="0"/>
              </a:spcAft>
              <a:buSzPts val="1100"/>
              <a:buChar char="•"/>
            </a:pPr>
            <a:r>
              <a:rPr lang="en"/>
              <a:t>NLP study goals: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How can we automate monitoring of health coaching for study fidelity? 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What language used in health coaching actually leads to behavior change? 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How can we make the feedback loop for health coaches tighter?</a:t>
            </a:r>
            <a:endParaRPr/>
          </a:p>
          <a:p>
            <a:pPr indent="-228600" lvl="0" marL="171450" rtl="0" algn="l">
              <a:spcBef>
                <a:spcPts val="0"/>
              </a:spcBef>
              <a:spcAft>
                <a:spcPts val="0"/>
              </a:spcAft>
              <a:buSzPts val="1100"/>
              <a:buChar char="•"/>
            </a:pPr>
            <a:r>
              <a:t/>
            </a:r>
            <a:endParaRPr/>
          </a:p>
          <a:p>
            <a:pPr indent="-228600" lvl="0" marL="171450" rtl="0" algn="l">
              <a:spcBef>
                <a:spcPts val="0"/>
              </a:spcBef>
              <a:spcAft>
                <a:spcPts val="0"/>
              </a:spcAft>
              <a:buSzPts val="1100"/>
              <a:buChar char="•"/>
            </a:pPr>
            <a:r>
              <a:t/>
            </a:r>
            <a:endParaRPr/>
          </a:p>
        </p:txBody>
      </p:sp>
      <p:sp>
        <p:nvSpPr>
          <p:cNvPr id="53" name="Google Shape;53;g1208fdeeba0_2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1496200" y="6353707"/>
            <a:ext cx="40899000" cy="17515500"/>
          </a:xfrm>
          <a:prstGeom prst="rect">
            <a:avLst/>
          </a:prstGeom>
        </p:spPr>
        <p:txBody>
          <a:bodyPr anchorCtr="0" anchor="b" bIns="552625" lIns="552625" spcFirstLastPara="1" rIns="552625" wrap="square" tIns="5526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1400"/>
              <a:buNone/>
              <a:defRPr sz="31400"/>
            </a:lvl1pPr>
            <a:lvl2pPr lvl="1" algn="ctr">
              <a:spcBef>
                <a:spcPts val="0"/>
              </a:spcBef>
              <a:spcAft>
                <a:spcPts val="0"/>
              </a:spcAft>
              <a:buSzPts val="31400"/>
              <a:buNone/>
              <a:defRPr sz="31400"/>
            </a:lvl2pPr>
            <a:lvl3pPr lvl="2" algn="ctr">
              <a:spcBef>
                <a:spcPts val="0"/>
              </a:spcBef>
              <a:spcAft>
                <a:spcPts val="0"/>
              </a:spcAft>
              <a:buSzPts val="31400"/>
              <a:buNone/>
              <a:defRPr sz="31400"/>
            </a:lvl3pPr>
            <a:lvl4pPr lvl="3" algn="ctr">
              <a:spcBef>
                <a:spcPts val="0"/>
              </a:spcBef>
              <a:spcAft>
                <a:spcPts val="0"/>
              </a:spcAft>
              <a:buSzPts val="31400"/>
              <a:buNone/>
              <a:defRPr sz="31400"/>
            </a:lvl4pPr>
            <a:lvl5pPr lvl="4" algn="ctr">
              <a:spcBef>
                <a:spcPts val="0"/>
              </a:spcBef>
              <a:spcAft>
                <a:spcPts val="0"/>
              </a:spcAft>
              <a:buSzPts val="31400"/>
              <a:buNone/>
              <a:defRPr sz="31400"/>
            </a:lvl5pPr>
            <a:lvl6pPr lvl="5" algn="ctr">
              <a:spcBef>
                <a:spcPts val="0"/>
              </a:spcBef>
              <a:spcAft>
                <a:spcPts val="0"/>
              </a:spcAft>
              <a:buSzPts val="31400"/>
              <a:buNone/>
              <a:defRPr sz="31400"/>
            </a:lvl6pPr>
            <a:lvl7pPr lvl="6" algn="ctr">
              <a:spcBef>
                <a:spcPts val="0"/>
              </a:spcBef>
              <a:spcAft>
                <a:spcPts val="0"/>
              </a:spcAft>
              <a:buSzPts val="31400"/>
              <a:buNone/>
              <a:defRPr sz="31400"/>
            </a:lvl7pPr>
            <a:lvl8pPr lvl="7" algn="ctr">
              <a:spcBef>
                <a:spcPts val="0"/>
              </a:spcBef>
              <a:spcAft>
                <a:spcPts val="0"/>
              </a:spcAft>
              <a:buSzPts val="31400"/>
              <a:buNone/>
              <a:defRPr sz="31400"/>
            </a:lvl8pPr>
            <a:lvl9pPr lvl="8" algn="ctr">
              <a:spcBef>
                <a:spcPts val="0"/>
              </a:spcBef>
              <a:spcAft>
                <a:spcPts val="0"/>
              </a:spcAft>
              <a:buSzPts val="31400"/>
              <a:buNone/>
              <a:defRPr sz="314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1496160" y="24184533"/>
            <a:ext cx="40899000" cy="6763500"/>
          </a:xfrm>
          <a:prstGeom prst="rect">
            <a:avLst/>
          </a:prstGeom>
        </p:spPr>
        <p:txBody>
          <a:bodyPr anchorCtr="0" anchor="t" bIns="552625" lIns="552625" spcFirstLastPara="1" rIns="552625" wrap="square" tIns="5526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900"/>
              <a:buNone/>
              <a:defRPr sz="169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900"/>
              <a:buNone/>
              <a:defRPr sz="169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900"/>
              <a:buNone/>
              <a:defRPr sz="169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900"/>
              <a:buNone/>
              <a:defRPr sz="169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900"/>
              <a:buNone/>
              <a:defRPr sz="169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900"/>
              <a:buNone/>
              <a:defRPr sz="169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900"/>
              <a:buNone/>
              <a:defRPr sz="169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900"/>
              <a:buNone/>
              <a:defRPr sz="169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900"/>
              <a:buNone/>
              <a:defRPr sz="169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40667798" y="39792783"/>
            <a:ext cx="2633700" cy="3358800"/>
          </a:xfrm>
          <a:prstGeom prst="rect">
            <a:avLst/>
          </a:prstGeom>
        </p:spPr>
        <p:txBody>
          <a:bodyPr anchorCtr="0" anchor="ctr" bIns="552625" lIns="552625" spcFirstLastPara="1" rIns="552625" wrap="square" tIns="5526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1496160" y="9438933"/>
            <a:ext cx="40899000" cy="16755300"/>
          </a:xfrm>
          <a:prstGeom prst="rect">
            <a:avLst/>
          </a:prstGeom>
        </p:spPr>
        <p:txBody>
          <a:bodyPr anchorCtr="0" anchor="b" bIns="552625" lIns="552625" spcFirstLastPara="1" rIns="552625" wrap="square" tIns="5526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2500"/>
              <a:buNone/>
              <a:defRPr sz="72500"/>
            </a:lvl1pPr>
            <a:lvl2pPr lvl="1" algn="ctr">
              <a:spcBef>
                <a:spcPts val="0"/>
              </a:spcBef>
              <a:spcAft>
                <a:spcPts val="0"/>
              </a:spcAft>
              <a:buSzPts val="72500"/>
              <a:buNone/>
              <a:defRPr sz="72500"/>
            </a:lvl2pPr>
            <a:lvl3pPr lvl="2" algn="ctr">
              <a:spcBef>
                <a:spcPts val="0"/>
              </a:spcBef>
              <a:spcAft>
                <a:spcPts val="0"/>
              </a:spcAft>
              <a:buSzPts val="72500"/>
              <a:buNone/>
              <a:defRPr sz="72500"/>
            </a:lvl3pPr>
            <a:lvl4pPr lvl="3" algn="ctr">
              <a:spcBef>
                <a:spcPts val="0"/>
              </a:spcBef>
              <a:spcAft>
                <a:spcPts val="0"/>
              </a:spcAft>
              <a:buSzPts val="72500"/>
              <a:buNone/>
              <a:defRPr sz="72500"/>
            </a:lvl4pPr>
            <a:lvl5pPr lvl="4" algn="ctr">
              <a:spcBef>
                <a:spcPts val="0"/>
              </a:spcBef>
              <a:spcAft>
                <a:spcPts val="0"/>
              </a:spcAft>
              <a:buSzPts val="72500"/>
              <a:buNone/>
              <a:defRPr sz="72500"/>
            </a:lvl5pPr>
            <a:lvl6pPr lvl="5" algn="ctr">
              <a:spcBef>
                <a:spcPts val="0"/>
              </a:spcBef>
              <a:spcAft>
                <a:spcPts val="0"/>
              </a:spcAft>
              <a:buSzPts val="72500"/>
              <a:buNone/>
              <a:defRPr sz="72500"/>
            </a:lvl6pPr>
            <a:lvl7pPr lvl="6" algn="ctr">
              <a:spcBef>
                <a:spcPts val="0"/>
              </a:spcBef>
              <a:spcAft>
                <a:spcPts val="0"/>
              </a:spcAft>
              <a:buSzPts val="72500"/>
              <a:buNone/>
              <a:defRPr sz="72500"/>
            </a:lvl7pPr>
            <a:lvl8pPr lvl="7" algn="ctr">
              <a:spcBef>
                <a:spcPts val="0"/>
              </a:spcBef>
              <a:spcAft>
                <a:spcPts val="0"/>
              </a:spcAft>
              <a:buSzPts val="72500"/>
              <a:buNone/>
              <a:defRPr sz="72500"/>
            </a:lvl8pPr>
            <a:lvl9pPr lvl="8" algn="ctr">
              <a:spcBef>
                <a:spcPts val="0"/>
              </a:spcBef>
              <a:spcAft>
                <a:spcPts val="0"/>
              </a:spcAft>
              <a:buSzPts val="72500"/>
              <a:buNone/>
              <a:defRPr sz="725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1496160" y="26898987"/>
            <a:ext cx="40899000" cy="11100300"/>
          </a:xfrm>
          <a:prstGeom prst="rect">
            <a:avLst/>
          </a:prstGeom>
        </p:spPr>
        <p:txBody>
          <a:bodyPr anchorCtr="0" anchor="t" bIns="552625" lIns="552625" spcFirstLastPara="1" rIns="552625" wrap="square" tIns="552625">
            <a:normAutofit/>
          </a:bodyPr>
          <a:lstStyle>
            <a:lvl1pPr indent="-920750" lvl="0" marL="457200" algn="ctr">
              <a:spcBef>
                <a:spcPts val="0"/>
              </a:spcBef>
              <a:spcAft>
                <a:spcPts val="0"/>
              </a:spcAft>
              <a:buSzPts val="10900"/>
              <a:buChar char="●"/>
              <a:defRPr/>
            </a:lvl1pPr>
            <a:lvl2pPr indent="-768350" lvl="1" marL="914400" algn="ctr">
              <a:spcBef>
                <a:spcPts val="0"/>
              </a:spcBef>
              <a:spcAft>
                <a:spcPts val="0"/>
              </a:spcAft>
              <a:buSzPts val="8500"/>
              <a:buChar char="○"/>
              <a:defRPr/>
            </a:lvl2pPr>
            <a:lvl3pPr indent="-768350" lvl="2" marL="1371600" algn="ctr">
              <a:spcBef>
                <a:spcPts val="0"/>
              </a:spcBef>
              <a:spcAft>
                <a:spcPts val="0"/>
              </a:spcAft>
              <a:buSzPts val="8500"/>
              <a:buChar char="■"/>
              <a:defRPr/>
            </a:lvl3pPr>
            <a:lvl4pPr indent="-768350" lvl="3" marL="1828800" algn="ctr">
              <a:spcBef>
                <a:spcPts val="0"/>
              </a:spcBef>
              <a:spcAft>
                <a:spcPts val="0"/>
              </a:spcAft>
              <a:buSzPts val="8500"/>
              <a:buChar char="●"/>
              <a:defRPr/>
            </a:lvl4pPr>
            <a:lvl5pPr indent="-768350" lvl="4" marL="2286000" algn="ctr">
              <a:spcBef>
                <a:spcPts val="0"/>
              </a:spcBef>
              <a:spcAft>
                <a:spcPts val="0"/>
              </a:spcAft>
              <a:buSzPts val="8500"/>
              <a:buChar char="○"/>
              <a:defRPr/>
            </a:lvl5pPr>
            <a:lvl6pPr indent="-768350" lvl="5" marL="2743200" algn="ctr">
              <a:spcBef>
                <a:spcPts val="0"/>
              </a:spcBef>
              <a:spcAft>
                <a:spcPts val="0"/>
              </a:spcAft>
              <a:buSzPts val="8500"/>
              <a:buChar char="■"/>
              <a:defRPr/>
            </a:lvl6pPr>
            <a:lvl7pPr indent="-768350" lvl="6" marL="3200400" algn="ctr">
              <a:spcBef>
                <a:spcPts val="0"/>
              </a:spcBef>
              <a:spcAft>
                <a:spcPts val="0"/>
              </a:spcAft>
              <a:buSzPts val="8500"/>
              <a:buChar char="●"/>
              <a:defRPr/>
            </a:lvl7pPr>
            <a:lvl8pPr indent="-768350" lvl="7" marL="3657600" algn="ctr">
              <a:spcBef>
                <a:spcPts val="0"/>
              </a:spcBef>
              <a:spcAft>
                <a:spcPts val="0"/>
              </a:spcAft>
              <a:buSzPts val="8500"/>
              <a:buChar char="○"/>
              <a:defRPr/>
            </a:lvl8pPr>
            <a:lvl9pPr indent="-768350" lvl="8" marL="4114800" algn="ctr">
              <a:spcBef>
                <a:spcPts val="0"/>
              </a:spcBef>
              <a:spcAft>
                <a:spcPts val="0"/>
              </a:spcAft>
              <a:buSzPts val="85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40667798" y="39792783"/>
            <a:ext cx="2633700" cy="3358800"/>
          </a:xfrm>
          <a:prstGeom prst="rect">
            <a:avLst/>
          </a:prstGeom>
        </p:spPr>
        <p:txBody>
          <a:bodyPr anchorCtr="0" anchor="ctr" bIns="552625" lIns="552625" spcFirstLastPara="1" rIns="552625" wrap="square" tIns="5526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40667798" y="39792783"/>
            <a:ext cx="2633700" cy="3358800"/>
          </a:xfrm>
          <a:prstGeom prst="rect">
            <a:avLst/>
          </a:prstGeom>
        </p:spPr>
        <p:txBody>
          <a:bodyPr anchorCtr="0" anchor="ctr" bIns="552625" lIns="552625" spcFirstLastPara="1" rIns="552625" wrap="square" tIns="5526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1496160" y="18353920"/>
            <a:ext cx="40899000" cy="7183500"/>
          </a:xfrm>
          <a:prstGeom prst="rect">
            <a:avLst/>
          </a:prstGeom>
        </p:spPr>
        <p:txBody>
          <a:bodyPr anchorCtr="0" anchor="ctr" bIns="552625" lIns="552625" spcFirstLastPara="1" rIns="552625" wrap="square" tIns="5526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1800"/>
              <a:buNone/>
              <a:defRPr sz="21800"/>
            </a:lvl1pPr>
            <a:lvl2pPr lvl="1" algn="ctr">
              <a:spcBef>
                <a:spcPts val="0"/>
              </a:spcBef>
              <a:spcAft>
                <a:spcPts val="0"/>
              </a:spcAft>
              <a:buSzPts val="21800"/>
              <a:buNone/>
              <a:defRPr sz="21800"/>
            </a:lvl2pPr>
            <a:lvl3pPr lvl="2" algn="ctr">
              <a:spcBef>
                <a:spcPts val="0"/>
              </a:spcBef>
              <a:spcAft>
                <a:spcPts val="0"/>
              </a:spcAft>
              <a:buSzPts val="21800"/>
              <a:buNone/>
              <a:defRPr sz="21800"/>
            </a:lvl3pPr>
            <a:lvl4pPr lvl="3" algn="ctr">
              <a:spcBef>
                <a:spcPts val="0"/>
              </a:spcBef>
              <a:spcAft>
                <a:spcPts val="0"/>
              </a:spcAft>
              <a:buSzPts val="21800"/>
              <a:buNone/>
              <a:defRPr sz="21800"/>
            </a:lvl4pPr>
            <a:lvl5pPr lvl="4" algn="ctr">
              <a:spcBef>
                <a:spcPts val="0"/>
              </a:spcBef>
              <a:spcAft>
                <a:spcPts val="0"/>
              </a:spcAft>
              <a:buSzPts val="21800"/>
              <a:buNone/>
              <a:defRPr sz="21800"/>
            </a:lvl5pPr>
            <a:lvl6pPr lvl="5" algn="ctr">
              <a:spcBef>
                <a:spcPts val="0"/>
              </a:spcBef>
              <a:spcAft>
                <a:spcPts val="0"/>
              </a:spcAft>
              <a:buSzPts val="21800"/>
              <a:buNone/>
              <a:defRPr sz="21800"/>
            </a:lvl6pPr>
            <a:lvl7pPr lvl="6" algn="ctr">
              <a:spcBef>
                <a:spcPts val="0"/>
              </a:spcBef>
              <a:spcAft>
                <a:spcPts val="0"/>
              </a:spcAft>
              <a:buSzPts val="21800"/>
              <a:buNone/>
              <a:defRPr sz="21800"/>
            </a:lvl7pPr>
            <a:lvl8pPr lvl="7" algn="ctr">
              <a:spcBef>
                <a:spcPts val="0"/>
              </a:spcBef>
              <a:spcAft>
                <a:spcPts val="0"/>
              </a:spcAft>
              <a:buSzPts val="21800"/>
              <a:buNone/>
              <a:defRPr sz="21800"/>
            </a:lvl8pPr>
            <a:lvl9pPr lvl="8" algn="ctr">
              <a:spcBef>
                <a:spcPts val="0"/>
              </a:spcBef>
              <a:spcAft>
                <a:spcPts val="0"/>
              </a:spcAft>
              <a:buSzPts val="21800"/>
              <a:buNone/>
              <a:defRPr sz="218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40667798" y="39792783"/>
            <a:ext cx="2633700" cy="3358800"/>
          </a:xfrm>
          <a:prstGeom prst="rect">
            <a:avLst/>
          </a:prstGeom>
        </p:spPr>
        <p:txBody>
          <a:bodyPr anchorCtr="0" anchor="ctr" bIns="552625" lIns="552625" spcFirstLastPara="1" rIns="552625" wrap="square" tIns="5526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1496160" y="3797547"/>
            <a:ext cx="40899000" cy="4887000"/>
          </a:xfrm>
          <a:prstGeom prst="rect">
            <a:avLst/>
          </a:prstGeom>
        </p:spPr>
        <p:txBody>
          <a:bodyPr anchorCtr="0" anchor="t" bIns="552625" lIns="552625" spcFirstLastPara="1" rIns="552625" wrap="square" tIns="5526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6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69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69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69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69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69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69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69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69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1496160" y="9834453"/>
            <a:ext cx="40899000" cy="29153400"/>
          </a:xfrm>
          <a:prstGeom prst="rect">
            <a:avLst/>
          </a:prstGeom>
        </p:spPr>
        <p:txBody>
          <a:bodyPr anchorCtr="0" anchor="t" bIns="552625" lIns="552625" spcFirstLastPara="1" rIns="552625" wrap="square" tIns="552625">
            <a:normAutofit/>
          </a:bodyPr>
          <a:lstStyle>
            <a:lvl1pPr indent="-920750" lvl="0" marL="457200">
              <a:spcBef>
                <a:spcPts val="0"/>
              </a:spcBef>
              <a:spcAft>
                <a:spcPts val="0"/>
              </a:spcAft>
              <a:buSzPts val="10900"/>
              <a:buChar char="●"/>
              <a:defRPr/>
            </a:lvl1pPr>
            <a:lvl2pPr indent="-768350" lvl="1" marL="914400">
              <a:spcBef>
                <a:spcPts val="0"/>
              </a:spcBef>
              <a:spcAft>
                <a:spcPts val="0"/>
              </a:spcAft>
              <a:buSzPts val="8500"/>
              <a:buChar char="○"/>
              <a:defRPr/>
            </a:lvl2pPr>
            <a:lvl3pPr indent="-768350" lvl="2" marL="1371600">
              <a:spcBef>
                <a:spcPts val="0"/>
              </a:spcBef>
              <a:spcAft>
                <a:spcPts val="0"/>
              </a:spcAft>
              <a:buSzPts val="8500"/>
              <a:buChar char="■"/>
              <a:defRPr/>
            </a:lvl3pPr>
            <a:lvl4pPr indent="-768350" lvl="3" marL="1828800">
              <a:spcBef>
                <a:spcPts val="0"/>
              </a:spcBef>
              <a:spcAft>
                <a:spcPts val="0"/>
              </a:spcAft>
              <a:buSzPts val="8500"/>
              <a:buChar char="●"/>
              <a:defRPr/>
            </a:lvl4pPr>
            <a:lvl5pPr indent="-768350" lvl="4" marL="2286000">
              <a:spcBef>
                <a:spcPts val="0"/>
              </a:spcBef>
              <a:spcAft>
                <a:spcPts val="0"/>
              </a:spcAft>
              <a:buSzPts val="8500"/>
              <a:buChar char="○"/>
              <a:defRPr/>
            </a:lvl5pPr>
            <a:lvl6pPr indent="-768350" lvl="5" marL="2743200">
              <a:spcBef>
                <a:spcPts val="0"/>
              </a:spcBef>
              <a:spcAft>
                <a:spcPts val="0"/>
              </a:spcAft>
              <a:buSzPts val="8500"/>
              <a:buChar char="■"/>
              <a:defRPr/>
            </a:lvl6pPr>
            <a:lvl7pPr indent="-768350" lvl="6" marL="3200400">
              <a:spcBef>
                <a:spcPts val="0"/>
              </a:spcBef>
              <a:spcAft>
                <a:spcPts val="0"/>
              </a:spcAft>
              <a:buSzPts val="8500"/>
              <a:buChar char="●"/>
              <a:defRPr/>
            </a:lvl7pPr>
            <a:lvl8pPr indent="-768350" lvl="7" marL="3657600">
              <a:spcBef>
                <a:spcPts val="0"/>
              </a:spcBef>
              <a:spcAft>
                <a:spcPts val="0"/>
              </a:spcAft>
              <a:buSzPts val="8500"/>
              <a:buChar char="○"/>
              <a:defRPr/>
            </a:lvl8pPr>
            <a:lvl9pPr indent="-768350" lvl="8" marL="4114800">
              <a:spcBef>
                <a:spcPts val="0"/>
              </a:spcBef>
              <a:spcAft>
                <a:spcPts val="0"/>
              </a:spcAft>
              <a:buSzPts val="85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40667798" y="39792783"/>
            <a:ext cx="2633700" cy="3358800"/>
          </a:xfrm>
          <a:prstGeom prst="rect">
            <a:avLst/>
          </a:prstGeom>
        </p:spPr>
        <p:txBody>
          <a:bodyPr anchorCtr="0" anchor="ctr" bIns="552625" lIns="552625" spcFirstLastPara="1" rIns="552625" wrap="square" tIns="5526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1496160" y="3797547"/>
            <a:ext cx="40899000" cy="4887000"/>
          </a:xfrm>
          <a:prstGeom prst="rect">
            <a:avLst/>
          </a:prstGeom>
        </p:spPr>
        <p:txBody>
          <a:bodyPr anchorCtr="0" anchor="t" bIns="552625" lIns="552625" spcFirstLastPara="1" rIns="552625" wrap="square" tIns="5526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6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69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69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69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69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69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69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69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69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1496160" y="9834453"/>
            <a:ext cx="19199400" cy="29153400"/>
          </a:xfrm>
          <a:prstGeom prst="rect">
            <a:avLst/>
          </a:prstGeom>
        </p:spPr>
        <p:txBody>
          <a:bodyPr anchorCtr="0" anchor="t" bIns="552625" lIns="552625" spcFirstLastPara="1" rIns="552625" wrap="square" tIns="552625">
            <a:normAutofit/>
          </a:bodyPr>
          <a:lstStyle>
            <a:lvl1pPr indent="-768350" lvl="0" marL="457200">
              <a:spcBef>
                <a:spcPts val="0"/>
              </a:spcBef>
              <a:spcAft>
                <a:spcPts val="0"/>
              </a:spcAft>
              <a:buSzPts val="8500"/>
              <a:buChar char="●"/>
              <a:defRPr sz="8500"/>
            </a:lvl1pPr>
            <a:lvl2pPr indent="-692150" lvl="1" marL="914400">
              <a:spcBef>
                <a:spcPts val="0"/>
              </a:spcBef>
              <a:spcAft>
                <a:spcPts val="0"/>
              </a:spcAft>
              <a:buSzPts val="7300"/>
              <a:buChar char="○"/>
              <a:defRPr sz="7300"/>
            </a:lvl2pPr>
            <a:lvl3pPr indent="-692150" lvl="2" marL="1371600">
              <a:spcBef>
                <a:spcPts val="0"/>
              </a:spcBef>
              <a:spcAft>
                <a:spcPts val="0"/>
              </a:spcAft>
              <a:buSzPts val="7300"/>
              <a:buChar char="■"/>
              <a:defRPr sz="7300"/>
            </a:lvl3pPr>
            <a:lvl4pPr indent="-692150" lvl="3" marL="1828800">
              <a:spcBef>
                <a:spcPts val="0"/>
              </a:spcBef>
              <a:spcAft>
                <a:spcPts val="0"/>
              </a:spcAft>
              <a:buSzPts val="7300"/>
              <a:buChar char="●"/>
              <a:defRPr sz="7300"/>
            </a:lvl4pPr>
            <a:lvl5pPr indent="-692150" lvl="4" marL="2286000">
              <a:spcBef>
                <a:spcPts val="0"/>
              </a:spcBef>
              <a:spcAft>
                <a:spcPts val="0"/>
              </a:spcAft>
              <a:buSzPts val="7300"/>
              <a:buChar char="○"/>
              <a:defRPr sz="7300"/>
            </a:lvl5pPr>
            <a:lvl6pPr indent="-692150" lvl="5" marL="2743200">
              <a:spcBef>
                <a:spcPts val="0"/>
              </a:spcBef>
              <a:spcAft>
                <a:spcPts val="0"/>
              </a:spcAft>
              <a:buSzPts val="7300"/>
              <a:buChar char="■"/>
              <a:defRPr sz="7300"/>
            </a:lvl6pPr>
            <a:lvl7pPr indent="-692150" lvl="6" marL="3200400">
              <a:spcBef>
                <a:spcPts val="0"/>
              </a:spcBef>
              <a:spcAft>
                <a:spcPts val="0"/>
              </a:spcAft>
              <a:buSzPts val="7300"/>
              <a:buChar char="●"/>
              <a:defRPr sz="7300"/>
            </a:lvl7pPr>
            <a:lvl8pPr indent="-692150" lvl="7" marL="3657600">
              <a:spcBef>
                <a:spcPts val="0"/>
              </a:spcBef>
              <a:spcAft>
                <a:spcPts val="0"/>
              </a:spcAft>
              <a:buSzPts val="7300"/>
              <a:buChar char="○"/>
              <a:defRPr sz="7300"/>
            </a:lvl8pPr>
            <a:lvl9pPr indent="-692150" lvl="8" marL="4114800">
              <a:spcBef>
                <a:spcPts val="0"/>
              </a:spcBef>
              <a:spcAft>
                <a:spcPts val="0"/>
              </a:spcAft>
              <a:buSzPts val="7300"/>
              <a:buChar char="■"/>
              <a:defRPr sz="73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23195520" y="9834453"/>
            <a:ext cx="19199400" cy="29153400"/>
          </a:xfrm>
          <a:prstGeom prst="rect">
            <a:avLst/>
          </a:prstGeom>
        </p:spPr>
        <p:txBody>
          <a:bodyPr anchorCtr="0" anchor="t" bIns="552625" lIns="552625" spcFirstLastPara="1" rIns="552625" wrap="square" tIns="552625">
            <a:normAutofit/>
          </a:bodyPr>
          <a:lstStyle>
            <a:lvl1pPr indent="-768350" lvl="0" marL="457200">
              <a:spcBef>
                <a:spcPts val="0"/>
              </a:spcBef>
              <a:spcAft>
                <a:spcPts val="0"/>
              </a:spcAft>
              <a:buSzPts val="8500"/>
              <a:buChar char="●"/>
              <a:defRPr sz="8500"/>
            </a:lvl1pPr>
            <a:lvl2pPr indent="-692150" lvl="1" marL="914400">
              <a:spcBef>
                <a:spcPts val="0"/>
              </a:spcBef>
              <a:spcAft>
                <a:spcPts val="0"/>
              </a:spcAft>
              <a:buSzPts val="7300"/>
              <a:buChar char="○"/>
              <a:defRPr sz="7300"/>
            </a:lvl2pPr>
            <a:lvl3pPr indent="-692150" lvl="2" marL="1371600">
              <a:spcBef>
                <a:spcPts val="0"/>
              </a:spcBef>
              <a:spcAft>
                <a:spcPts val="0"/>
              </a:spcAft>
              <a:buSzPts val="7300"/>
              <a:buChar char="■"/>
              <a:defRPr sz="7300"/>
            </a:lvl3pPr>
            <a:lvl4pPr indent="-692150" lvl="3" marL="1828800">
              <a:spcBef>
                <a:spcPts val="0"/>
              </a:spcBef>
              <a:spcAft>
                <a:spcPts val="0"/>
              </a:spcAft>
              <a:buSzPts val="7300"/>
              <a:buChar char="●"/>
              <a:defRPr sz="7300"/>
            </a:lvl4pPr>
            <a:lvl5pPr indent="-692150" lvl="4" marL="2286000">
              <a:spcBef>
                <a:spcPts val="0"/>
              </a:spcBef>
              <a:spcAft>
                <a:spcPts val="0"/>
              </a:spcAft>
              <a:buSzPts val="7300"/>
              <a:buChar char="○"/>
              <a:defRPr sz="7300"/>
            </a:lvl5pPr>
            <a:lvl6pPr indent="-692150" lvl="5" marL="2743200">
              <a:spcBef>
                <a:spcPts val="0"/>
              </a:spcBef>
              <a:spcAft>
                <a:spcPts val="0"/>
              </a:spcAft>
              <a:buSzPts val="7300"/>
              <a:buChar char="■"/>
              <a:defRPr sz="7300"/>
            </a:lvl6pPr>
            <a:lvl7pPr indent="-692150" lvl="6" marL="3200400">
              <a:spcBef>
                <a:spcPts val="0"/>
              </a:spcBef>
              <a:spcAft>
                <a:spcPts val="0"/>
              </a:spcAft>
              <a:buSzPts val="7300"/>
              <a:buChar char="●"/>
              <a:defRPr sz="7300"/>
            </a:lvl7pPr>
            <a:lvl8pPr indent="-692150" lvl="7" marL="3657600">
              <a:spcBef>
                <a:spcPts val="0"/>
              </a:spcBef>
              <a:spcAft>
                <a:spcPts val="0"/>
              </a:spcAft>
              <a:buSzPts val="7300"/>
              <a:buChar char="○"/>
              <a:defRPr sz="7300"/>
            </a:lvl8pPr>
            <a:lvl9pPr indent="-692150" lvl="8" marL="4114800">
              <a:spcBef>
                <a:spcPts val="0"/>
              </a:spcBef>
              <a:spcAft>
                <a:spcPts val="0"/>
              </a:spcAft>
              <a:buSzPts val="7300"/>
              <a:buChar char="■"/>
              <a:defRPr sz="73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40667798" y="39792783"/>
            <a:ext cx="2633700" cy="3358800"/>
          </a:xfrm>
          <a:prstGeom prst="rect">
            <a:avLst/>
          </a:prstGeom>
        </p:spPr>
        <p:txBody>
          <a:bodyPr anchorCtr="0" anchor="ctr" bIns="552625" lIns="552625" spcFirstLastPara="1" rIns="552625" wrap="square" tIns="5526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1496160" y="3797547"/>
            <a:ext cx="40899000" cy="4887000"/>
          </a:xfrm>
          <a:prstGeom prst="rect">
            <a:avLst/>
          </a:prstGeom>
        </p:spPr>
        <p:txBody>
          <a:bodyPr anchorCtr="0" anchor="t" bIns="552625" lIns="552625" spcFirstLastPara="1" rIns="552625" wrap="square" tIns="5526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6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69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69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69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69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69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69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69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69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40667798" y="39792783"/>
            <a:ext cx="2633700" cy="3358800"/>
          </a:xfrm>
          <a:prstGeom prst="rect">
            <a:avLst/>
          </a:prstGeom>
        </p:spPr>
        <p:txBody>
          <a:bodyPr anchorCtr="0" anchor="ctr" bIns="552625" lIns="552625" spcFirstLastPara="1" rIns="552625" wrap="square" tIns="5526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1496160" y="4741120"/>
            <a:ext cx="13478400" cy="6448500"/>
          </a:xfrm>
          <a:prstGeom prst="rect">
            <a:avLst/>
          </a:prstGeom>
        </p:spPr>
        <p:txBody>
          <a:bodyPr anchorCtr="0" anchor="b" bIns="552625" lIns="552625" spcFirstLastPara="1" rIns="552625" wrap="square" tIns="5526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500"/>
              <a:buNone/>
              <a:defRPr sz="14500"/>
            </a:lvl1pPr>
            <a:lvl2pPr lvl="1">
              <a:spcBef>
                <a:spcPts val="0"/>
              </a:spcBef>
              <a:spcAft>
                <a:spcPts val="0"/>
              </a:spcAft>
              <a:buSzPts val="14500"/>
              <a:buNone/>
              <a:defRPr sz="14500"/>
            </a:lvl2pPr>
            <a:lvl3pPr lvl="2">
              <a:spcBef>
                <a:spcPts val="0"/>
              </a:spcBef>
              <a:spcAft>
                <a:spcPts val="0"/>
              </a:spcAft>
              <a:buSzPts val="14500"/>
              <a:buNone/>
              <a:defRPr sz="14500"/>
            </a:lvl3pPr>
            <a:lvl4pPr lvl="3">
              <a:spcBef>
                <a:spcPts val="0"/>
              </a:spcBef>
              <a:spcAft>
                <a:spcPts val="0"/>
              </a:spcAft>
              <a:buSzPts val="14500"/>
              <a:buNone/>
              <a:defRPr sz="14500"/>
            </a:lvl4pPr>
            <a:lvl5pPr lvl="4">
              <a:spcBef>
                <a:spcPts val="0"/>
              </a:spcBef>
              <a:spcAft>
                <a:spcPts val="0"/>
              </a:spcAft>
              <a:buSzPts val="14500"/>
              <a:buNone/>
              <a:defRPr sz="14500"/>
            </a:lvl5pPr>
            <a:lvl6pPr lvl="5">
              <a:spcBef>
                <a:spcPts val="0"/>
              </a:spcBef>
              <a:spcAft>
                <a:spcPts val="0"/>
              </a:spcAft>
              <a:buSzPts val="14500"/>
              <a:buNone/>
              <a:defRPr sz="14500"/>
            </a:lvl6pPr>
            <a:lvl7pPr lvl="6">
              <a:spcBef>
                <a:spcPts val="0"/>
              </a:spcBef>
              <a:spcAft>
                <a:spcPts val="0"/>
              </a:spcAft>
              <a:buSzPts val="14500"/>
              <a:buNone/>
              <a:defRPr sz="14500"/>
            </a:lvl7pPr>
            <a:lvl8pPr lvl="7">
              <a:spcBef>
                <a:spcPts val="0"/>
              </a:spcBef>
              <a:spcAft>
                <a:spcPts val="0"/>
              </a:spcAft>
              <a:buSzPts val="14500"/>
              <a:buNone/>
              <a:defRPr sz="14500"/>
            </a:lvl8pPr>
            <a:lvl9pPr lvl="8">
              <a:spcBef>
                <a:spcPts val="0"/>
              </a:spcBef>
              <a:spcAft>
                <a:spcPts val="0"/>
              </a:spcAft>
              <a:buSzPts val="14500"/>
              <a:buNone/>
              <a:defRPr sz="145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1496160" y="11857920"/>
            <a:ext cx="13478400" cy="27130800"/>
          </a:xfrm>
          <a:prstGeom prst="rect">
            <a:avLst/>
          </a:prstGeom>
        </p:spPr>
        <p:txBody>
          <a:bodyPr anchorCtr="0" anchor="t" bIns="552625" lIns="552625" spcFirstLastPara="1" rIns="552625" wrap="square" tIns="552625">
            <a:normAutofit/>
          </a:bodyPr>
          <a:lstStyle>
            <a:lvl1pPr indent="-692150" lvl="0" marL="457200">
              <a:spcBef>
                <a:spcPts val="0"/>
              </a:spcBef>
              <a:spcAft>
                <a:spcPts val="0"/>
              </a:spcAft>
              <a:buSzPts val="7300"/>
              <a:buChar char="●"/>
              <a:defRPr sz="7300"/>
            </a:lvl1pPr>
            <a:lvl2pPr indent="-692150" lvl="1" marL="914400">
              <a:spcBef>
                <a:spcPts val="0"/>
              </a:spcBef>
              <a:spcAft>
                <a:spcPts val="0"/>
              </a:spcAft>
              <a:buSzPts val="7300"/>
              <a:buChar char="○"/>
              <a:defRPr sz="7300"/>
            </a:lvl2pPr>
            <a:lvl3pPr indent="-692150" lvl="2" marL="1371600">
              <a:spcBef>
                <a:spcPts val="0"/>
              </a:spcBef>
              <a:spcAft>
                <a:spcPts val="0"/>
              </a:spcAft>
              <a:buSzPts val="7300"/>
              <a:buChar char="■"/>
              <a:defRPr sz="7300"/>
            </a:lvl3pPr>
            <a:lvl4pPr indent="-692150" lvl="3" marL="1828800">
              <a:spcBef>
                <a:spcPts val="0"/>
              </a:spcBef>
              <a:spcAft>
                <a:spcPts val="0"/>
              </a:spcAft>
              <a:buSzPts val="7300"/>
              <a:buChar char="●"/>
              <a:defRPr sz="7300"/>
            </a:lvl4pPr>
            <a:lvl5pPr indent="-692150" lvl="4" marL="2286000">
              <a:spcBef>
                <a:spcPts val="0"/>
              </a:spcBef>
              <a:spcAft>
                <a:spcPts val="0"/>
              </a:spcAft>
              <a:buSzPts val="7300"/>
              <a:buChar char="○"/>
              <a:defRPr sz="7300"/>
            </a:lvl5pPr>
            <a:lvl6pPr indent="-692150" lvl="5" marL="2743200">
              <a:spcBef>
                <a:spcPts val="0"/>
              </a:spcBef>
              <a:spcAft>
                <a:spcPts val="0"/>
              </a:spcAft>
              <a:buSzPts val="7300"/>
              <a:buChar char="■"/>
              <a:defRPr sz="7300"/>
            </a:lvl6pPr>
            <a:lvl7pPr indent="-692150" lvl="6" marL="3200400">
              <a:spcBef>
                <a:spcPts val="0"/>
              </a:spcBef>
              <a:spcAft>
                <a:spcPts val="0"/>
              </a:spcAft>
              <a:buSzPts val="7300"/>
              <a:buChar char="●"/>
              <a:defRPr sz="7300"/>
            </a:lvl7pPr>
            <a:lvl8pPr indent="-692150" lvl="7" marL="3657600">
              <a:spcBef>
                <a:spcPts val="0"/>
              </a:spcBef>
              <a:spcAft>
                <a:spcPts val="0"/>
              </a:spcAft>
              <a:buSzPts val="7300"/>
              <a:buChar char="○"/>
              <a:defRPr sz="7300"/>
            </a:lvl8pPr>
            <a:lvl9pPr indent="-692150" lvl="8" marL="4114800">
              <a:spcBef>
                <a:spcPts val="0"/>
              </a:spcBef>
              <a:spcAft>
                <a:spcPts val="0"/>
              </a:spcAft>
              <a:buSzPts val="7300"/>
              <a:buChar char="■"/>
              <a:defRPr sz="73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40667798" y="39792783"/>
            <a:ext cx="2633700" cy="3358800"/>
          </a:xfrm>
          <a:prstGeom prst="rect">
            <a:avLst/>
          </a:prstGeom>
        </p:spPr>
        <p:txBody>
          <a:bodyPr anchorCtr="0" anchor="ctr" bIns="552625" lIns="552625" spcFirstLastPara="1" rIns="552625" wrap="square" tIns="5526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2353200" y="3841280"/>
            <a:ext cx="30565500" cy="34908300"/>
          </a:xfrm>
          <a:prstGeom prst="rect">
            <a:avLst/>
          </a:prstGeom>
        </p:spPr>
        <p:txBody>
          <a:bodyPr anchorCtr="0" anchor="ctr" bIns="552625" lIns="552625" spcFirstLastPara="1" rIns="552625" wrap="square" tIns="5526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9000"/>
              <a:buNone/>
              <a:defRPr sz="29000"/>
            </a:lvl1pPr>
            <a:lvl2pPr lvl="1">
              <a:spcBef>
                <a:spcPts val="0"/>
              </a:spcBef>
              <a:spcAft>
                <a:spcPts val="0"/>
              </a:spcAft>
              <a:buSzPts val="29000"/>
              <a:buNone/>
              <a:defRPr sz="29000"/>
            </a:lvl2pPr>
            <a:lvl3pPr lvl="2">
              <a:spcBef>
                <a:spcPts val="0"/>
              </a:spcBef>
              <a:spcAft>
                <a:spcPts val="0"/>
              </a:spcAft>
              <a:buSzPts val="29000"/>
              <a:buNone/>
              <a:defRPr sz="29000"/>
            </a:lvl3pPr>
            <a:lvl4pPr lvl="3">
              <a:spcBef>
                <a:spcPts val="0"/>
              </a:spcBef>
              <a:spcAft>
                <a:spcPts val="0"/>
              </a:spcAft>
              <a:buSzPts val="29000"/>
              <a:buNone/>
              <a:defRPr sz="29000"/>
            </a:lvl4pPr>
            <a:lvl5pPr lvl="4">
              <a:spcBef>
                <a:spcPts val="0"/>
              </a:spcBef>
              <a:spcAft>
                <a:spcPts val="0"/>
              </a:spcAft>
              <a:buSzPts val="29000"/>
              <a:buNone/>
              <a:defRPr sz="29000"/>
            </a:lvl5pPr>
            <a:lvl6pPr lvl="5">
              <a:spcBef>
                <a:spcPts val="0"/>
              </a:spcBef>
              <a:spcAft>
                <a:spcPts val="0"/>
              </a:spcAft>
              <a:buSzPts val="29000"/>
              <a:buNone/>
              <a:defRPr sz="29000"/>
            </a:lvl6pPr>
            <a:lvl7pPr lvl="6">
              <a:spcBef>
                <a:spcPts val="0"/>
              </a:spcBef>
              <a:spcAft>
                <a:spcPts val="0"/>
              </a:spcAft>
              <a:buSzPts val="29000"/>
              <a:buNone/>
              <a:defRPr sz="29000"/>
            </a:lvl7pPr>
            <a:lvl8pPr lvl="7">
              <a:spcBef>
                <a:spcPts val="0"/>
              </a:spcBef>
              <a:spcAft>
                <a:spcPts val="0"/>
              </a:spcAft>
              <a:buSzPts val="29000"/>
              <a:buNone/>
              <a:defRPr sz="29000"/>
            </a:lvl8pPr>
            <a:lvl9pPr lvl="8">
              <a:spcBef>
                <a:spcPts val="0"/>
              </a:spcBef>
              <a:spcAft>
                <a:spcPts val="0"/>
              </a:spcAft>
              <a:buSzPts val="29000"/>
              <a:buNone/>
              <a:defRPr sz="290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40667798" y="39792783"/>
            <a:ext cx="2633700" cy="3358800"/>
          </a:xfrm>
          <a:prstGeom prst="rect">
            <a:avLst/>
          </a:prstGeom>
        </p:spPr>
        <p:txBody>
          <a:bodyPr anchorCtr="0" anchor="ctr" bIns="552625" lIns="552625" spcFirstLastPara="1" rIns="552625" wrap="square" tIns="5526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21945600" y="-1067"/>
            <a:ext cx="21945600" cy="438912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552625" lIns="552625" spcFirstLastPara="1" rIns="552625" wrap="square" tIns="5526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1274400" y="10523093"/>
            <a:ext cx="19416900" cy="12648900"/>
          </a:xfrm>
          <a:prstGeom prst="rect">
            <a:avLst/>
          </a:prstGeom>
        </p:spPr>
        <p:txBody>
          <a:bodyPr anchorCtr="0" anchor="b" bIns="552625" lIns="552625" spcFirstLastPara="1" rIns="552625" wrap="square" tIns="5526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5400"/>
              <a:buNone/>
              <a:defRPr sz="25400"/>
            </a:lvl1pPr>
            <a:lvl2pPr lvl="1" algn="ctr">
              <a:spcBef>
                <a:spcPts val="0"/>
              </a:spcBef>
              <a:spcAft>
                <a:spcPts val="0"/>
              </a:spcAft>
              <a:buSzPts val="25400"/>
              <a:buNone/>
              <a:defRPr sz="25400"/>
            </a:lvl2pPr>
            <a:lvl3pPr lvl="2" algn="ctr">
              <a:spcBef>
                <a:spcPts val="0"/>
              </a:spcBef>
              <a:spcAft>
                <a:spcPts val="0"/>
              </a:spcAft>
              <a:buSzPts val="25400"/>
              <a:buNone/>
              <a:defRPr sz="25400"/>
            </a:lvl3pPr>
            <a:lvl4pPr lvl="3" algn="ctr">
              <a:spcBef>
                <a:spcPts val="0"/>
              </a:spcBef>
              <a:spcAft>
                <a:spcPts val="0"/>
              </a:spcAft>
              <a:buSzPts val="25400"/>
              <a:buNone/>
              <a:defRPr sz="25400"/>
            </a:lvl4pPr>
            <a:lvl5pPr lvl="4" algn="ctr">
              <a:spcBef>
                <a:spcPts val="0"/>
              </a:spcBef>
              <a:spcAft>
                <a:spcPts val="0"/>
              </a:spcAft>
              <a:buSzPts val="25400"/>
              <a:buNone/>
              <a:defRPr sz="25400"/>
            </a:lvl5pPr>
            <a:lvl6pPr lvl="5" algn="ctr">
              <a:spcBef>
                <a:spcPts val="0"/>
              </a:spcBef>
              <a:spcAft>
                <a:spcPts val="0"/>
              </a:spcAft>
              <a:buSzPts val="25400"/>
              <a:buNone/>
              <a:defRPr sz="25400"/>
            </a:lvl6pPr>
            <a:lvl7pPr lvl="6" algn="ctr">
              <a:spcBef>
                <a:spcPts val="0"/>
              </a:spcBef>
              <a:spcAft>
                <a:spcPts val="0"/>
              </a:spcAft>
              <a:buSzPts val="25400"/>
              <a:buNone/>
              <a:defRPr sz="25400"/>
            </a:lvl7pPr>
            <a:lvl8pPr lvl="7" algn="ctr">
              <a:spcBef>
                <a:spcPts val="0"/>
              </a:spcBef>
              <a:spcAft>
                <a:spcPts val="0"/>
              </a:spcAft>
              <a:buSzPts val="25400"/>
              <a:buNone/>
              <a:defRPr sz="25400"/>
            </a:lvl8pPr>
            <a:lvl9pPr lvl="8" algn="ctr">
              <a:spcBef>
                <a:spcPts val="0"/>
              </a:spcBef>
              <a:spcAft>
                <a:spcPts val="0"/>
              </a:spcAft>
              <a:buSzPts val="25400"/>
              <a:buNone/>
              <a:defRPr sz="254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1274400" y="23919573"/>
            <a:ext cx="19416900" cy="10539600"/>
          </a:xfrm>
          <a:prstGeom prst="rect">
            <a:avLst/>
          </a:prstGeom>
        </p:spPr>
        <p:txBody>
          <a:bodyPr anchorCtr="0" anchor="t" bIns="552625" lIns="552625" spcFirstLastPara="1" rIns="552625" wrap="square" tIns="5526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23709600" y="6178773"/>
            <a:ext cx="18417600" cy="31531500"/>
          </a:xfrm>
          <a:prstGeom prst="rect">
            <a:avLst/>
          </a:prstGeom>
        </p:spPr>
        <p:txBody>
          <a:bodyPr anchorCtr="0" anchor="ctr" bIns="552625" lIns="552625" spcFirstLastPara="1" rIns="552625" wrap="square" tIns="552625">
            <a:normAutofit/>
          </a:bodyPr>
          <a:lstStyle>
            <a:lvl1pPr indent="-920750" lvl="0" marL="457200">
              <a:spcBef>
                <a:spcPts val="0"/>
              </a:spcBef>
              <a:spcAft>
                <a:spcPts val="0"/>
              </a:spcAft>
              <a:buSzPts val="10900"/>
              <a:buChar char="●"/>
              <a:defRPr/>
            </a:lvl1pPr>
            <a:lvl2pPr indent="-768350" lvl="1" marL="914400">
              <a:spcBef>
                <a:spcPts val="0"/>
              </a:spcBef>
              <a:spcAft>
                <a:spcPts val="0"/>
              </a:spcAft>
              <a:buSzPts val="8500"/>
              <a:buChar char="○"/>
              <a:defRPr/>
            </a:lvl2pPr>
            <a:lvl3pPr indent="-768350" lvl="2" marL="1371600">
              <a:spcBef>
                <a:spcPts val="0"/>
              </a:spcBef>
              <a:spcAft>
                <a:spcPts val="0"/>
              </a:spcAft>
              <a:buSzPts val="8500"/>
              <a:buChar char="■"/>
              <a:defRPr/>
            </a:lvl3pPr>
            <a:lvl4pPr indent="-768350" lvl="3" marL="1828800">
              <a:spcBef>
                <a:spcPts val="0"/>
              </a:spcBef>
              <a:spcAft>
                <a:spcPts val="0"/>
              </a:spcAft>
              <a:buSzPts val="8500"/>
              <a:buChar char="●"/>
              <a:defRPr/>
            </a:lvl4pPr>
            <a:lvl5pPr indent="-768350" lvl="4" marL="2286000">
              <a:spcBef>
                <a:spcPts val="0"/>
              </a:spcBef>
              <a:spcAft>
                <a:spcPts val="0"/>
              </a:spcAft>
              <a:buSzPts val="8500"/>
              <a:buChar char="○"/>
              <a:defRPr/>
            </a:lvl5pPr>
            <a:lvl6pPr indent="-768350" lvl="5" marL="2743200">
              <a:spcBef>
                <a:spcPts val="0"/>
              </a:spcBef>
              <a:spcAft>
                <a:spcPts val="0"/>
              </a:spcAft>
              <a:buSzPts val="8500"/>
              <a:buChar char="■"/>
              <a:defRPr/>
            </a:lvl6pPr>
            <a:lvl7pPr indent="-768350" lvl="6" marL="3200400">
              <a:spcBef>
                <a:spcPts val="0"/>
              </a:spcBef>
              <a:spcAft>
                <a:spcPts val="0"/>
              </a:spcAft>
              <a:buSzPts val="8500"/>
              <a:buChar char="●"/>
              <a:defRPr/>
            </a:lvl7pPr>
            <a:lvl8pPr indent="-768350" lvl="7" marL="3657600">
              <a:spcBef>
                <a:spcPts val="0"/>
              </a:spcBef>
              <a:spcAft>
                <a:spcPts val="0"/>
              </a:spcAft>
              <a:buSzPts val="8500"/>
              <a:buChar char="○"/>
              <a:defRPr/>
            </a:lvl8pPr>
            <a:lvl9pPr indent="-768350" lvl="8" marL="4114800">
              <a:spcBef>
                <a:spcPts val="0"/>
              </a:spcBef>
              <a:spcAft>
                <a:spcPts val="0"/>
              </a:spcAft>
              <a:buSzPts val="85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40667798" y="39792783"/>
            <a:ext cx="2633700" cy="3358800"/>
          </a:xfrm>
          <a:prstGeom prst="rect">
            <a:avLst/>
          </a:prstGeom>
        </p:spPr>
        <p:txBody>
          <a:bodyPr anchorCtr="0" anchor="ctr" bIns="552625" lIns="552625" spcFirstLastPara="1" rIns="552625" wrap="square" tIns="5526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1496160" y="36100907"/>
            <a:ext cx="28794300" cy="5163600"/>
          </a:xfrm>
          <a:prstGeom prst="rect">
            <a:avLst/>
          </a:prstGeom>
        </p:spPr>
        <p:txBody>
          <a:bodyPr anchorCtr="0" anchor="ctr" bIns="552625" lIns="552625" spcFirstLastPara="1" rIns="552625" wrap="square" tIns="5526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9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40667798" y="39792783"/>
            <a:ext cx="2633700" cy="3358800"/>
          </a:xfrm>
          <a:prstGeom prst="rect">
            <a:avLst/>
          </a:prstGeom>
        </p:spPr>
        <p:txBody>
          <a:bodyPr anchorCtr="0" anchor="ctr" bIns="552625" lIns="552625" spcFirstLastPara="1" rIns="552625" wrap="square" tIns="5526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1496160" y="3797547"/>
            <a:ext cx="40899000" cy="4887000"/>
          </a:xfrm>
          <a:prstGeom prst="rect">
            <a:avLst/>
          </a:prstGeom>
          <a:noFill/>
          <a:ln>
            <a:noFill/>
          </a:ln>
        </p:spPr>
        <p:txBody>
          <a:bodyPr anchorCtr="0" anchor="t" bIns="552625" lIns="552625" spcFirstLastPara="1" rIns="552625" wrap="square" tIns="5526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900"/>
              <a:buNone/>
              <a:defRPr sz="169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900"/>
              <a:buNone/>
              <a:defRPr sz="169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900"/>
              <a:buNone/>
              <a:defRPr sz="169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900"/>
              <a:buNone/>
              <a:defRPr sz="169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900"/>
              <a:buNone/>
              <a:defRPr sz="169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900"/>
              <a:buNone/>
              <a:defRPr sz="169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900"/>
              <a:buNone/>
              <a:defRPr sz="169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900"/>
              <a:buNone/>
              <a:defRPr sz="169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900"/>
              <a:buNone/>
              <a:defRPr sz="169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1496160" y="9834453"/>
            <a:ext cx="40899000" cy="29153400"/>
          </a:xfrm>
          <a:prstGeom prst="rect">
            <a:avLst/>
          </a:prstGeom>
          <a:noFill/>
          <a:ln>
            <a:noFill/>
          </a:ln>
        </p:spPr>
        <p:txBody>
          <a:bodyPr anchorCtr="0" anchor="t" bIns="552625" lIns="552625" spcFirstLastPara="1" rIns="552625" wrap="square" tIns="552625">
            <a:normAutofit/>
          </a:bodyPr>
          <a:lstStyle>
            <a:lvl1pPr indent="-9207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900"/>
              <a:buChar char="●"/>
              <a:defRPr sz="10900">
                <a:solidFill>
                  <a:schemeClr val="dk2"/>
                </a:solidFill>
              </a:defRPr>
            </a:lvl1pPr>
            <a:lvl2pPr indent="-7683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500"/>
              <a:buChar char="○"/>
              <a:defRPr sz="8500">
                <a:solidFill>
                  <a:schemeClr val="dk2"/>
                </a:solidFill>
              </a:defRPr>
            </a:lvl2pPr>
            <a:lvl3pPr indent="-7683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500"/>
              <a:buChar char="■"/>
              <a:defRPr sz="8500">
                <a:solidFill>
                  <a:schemeClr val="dk2"/>
                </a:solidFill>
              </a:defRPr>
            </a:lvl3pPr>
            <a:lvl4pPr indent="-7683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500"/>
              <a:buChar char="●"/>
              <a:defRPr sz="8500">
                <a:solidFill>
                  <a:schemeClr val="dk2"/>
                </a:solidFill>
              </a:defRPr>
            </a:lvl4pPr>
            <a:lvl5pPr indent="-7683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500"/>
              <a:buChar char="○"/>
              <a:defRPr sz="8500">
                <a:solidFill>
                  <a:schemeClr val="dk2"/>
                </a:solidFill>
              </a:defRPr>
            </a:lvl5pPr>
            <a:lvl6pPr indent="-7683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500"/>
              <a:buChar char="■"/>
              <a:defRPr sz="8500">
                <a:solidFill>
                  <a:schemeClr val="dk2"/>
                </a:solidFill>
              </a:defRPr>
            </a:lvl6pPr>
            <a:lvl7pPr indent="-7683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500"/>
              <a:buChar char="●"/>
              <a:defRPr sz="8500">
                <a:solidFill>
                  <a:schemeClr val="dk2"/>
                </a:solidFill>
              </a:defRPr>
            </a:lvl7pPr>
            <a:lvl8pPr indent="-7683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500"/>
              <a:buChar char="○"/>
              <a:defRPr sz="8500">
                <a:solidFill>
                  <a:schemeClr val="dk2"/>
                </a:solidFill>
              </a:defRPr>
            </a:lvl8pPr>
            <a:lvl9pPr indent="-7683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500"/>
              <a:buChar char="■"/>
              <a:defRPr sz="85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40667798" y="39792783"/>
            <a:ext cx="2633700" cy="335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52625" lIns="552625" spcFirstLastPara="1" rIns="552625" wrap="square" tIns="552625">
            <a:normAutofit/>
          </a:bodyPr>
          <a:lstStyle>
            <a:lvl1pPr lvl="0" algn="r">
              <a:buNone/>
              <a:defRPr sz="6000">
                <a:solidFill>
                  <a:schemeClr val="dk2"/>
                </a:solidFill>
              </a:defRPr>
            </a:lvl1pPr>
            <a:lvl2pPr lvl="1" algn="r">
              <a:buNone/>
              <a:defRPr sz="6000">
                <a:solidFill>
                  <a:schemeClr val="dk2"/>
                </a:solidFill>
              </a:defRPr>
            </a:lvl2pPr>
            <a:lvl3pPr lvl="2" algn="r">
              <a:buNone/>
              <a:defRPr sz="6000">
                <a:solidFill>
                  <a:schemeClr val="dk2"/>
                </a:solidFill>
              </a:defRPr>
            </a:lvl3pPr>
            <a:lvl4pPr lvl="3" algn="r">
              <a:buNone/>
              <a:defRPr sz="6000">
                <a:solidFill>
                  <a:schemeClr val="dk2"/>
                </a:solidFill>
              </a:defRPr>
            </a:lvl4pPr>
            <a:lvl5pPr lvl="4" algn="r">
              <a:buNone/>
              <a:defRPr sz="6000">
                <a:solidFill>
                  <a:schemeClr val="dk2"/>
                </a:solidFill>
              </a:defRPr>
            </a:lvl5pPr>
            <a:lvl6pPr lvl="5" algn="r">
              <a:buNone/>
              <a:defRPr sz="6000">
                <a:solidFill>
                  <a:schemeClr val="dk2"/>
                </a:solidFill>
              </a:defRPr>
            </a:lvl6pPr>
            <a:lvl7pPr lvl="6" algn="r">
              <a:buNone/>
              <a:defRPr sz="6000">
                <a:solidFill>
                  <a:schemeClr val="dk2"/>
                </a:solidFill>
              </a:defRPr>
            </a:lvl7pPr>
            <a:lvl8pPr lvl="7" algn="r">
              <a:buNone/>
              <a:defRPr sz="6000">
                <a:solidFill>
                  <a:schemeClr val="dk2"/>
                </a:solidFill>
              </a:defRPr>
            </a:lvl8pPr>
            <a:lvl9pPr lvl="8" algn="r">
              <a:buNone/>
              <a:defRPr sz="6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1" Type="http://schemas.openxmlformats.org/officeDocument/2006/relationships/image" Target="../media/image4.png"/><Relationship Id="rId10" Type="http://schemas.openxmlformats.org/officeDocument/2006/relationships/image" Target="../media/image7.png"/><Relationship Id="rId13" Type="http://schemas.openxmlformats.org/officeDocument/2006/relationships/image" Target="../media/image10.png"/><Relationship Id="rId1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2.png"/><Relationship Id="rId4" Type="http://schemas.openxmlformats.org/officeDocument/2006/relationships/image" Target="../media/image2.png"/><Relationship Id="rId9" Type="http://schemas.openxmlformats.org/officeDocument/2006/relationships/image" Target="../media/image13.jpg"/><Relationship Id="rId15" Type="http://schemas.openxmlformats.org/officeDocument/2006/relationships/image" Target="../media/image9.png"/><Relationship Id="rId14" Type="http://schemas.openxmlformats.org/officeDocument/2006/relationships/image" Target="../media/image8.png"/><Relationship Id="rId5" Type="http://schemas.openxmlformats.org/officeDocument/2006/relationships/image" Target="../media/image1.png"/><Relationship Id="rId6" Type="http://schemas.openxmlformats.org/officeDocument/2006/relationships/image" Target="../media/image6.png"/><Relationship Id="rId7" Type="http://schemas.openxmlformats.org/officeDocument/2006/relationships/image" Target="../media/image5.png"/><Relationship Id="rId8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B5394"/>
        </a:solidFill>
      </p:bgPr>
    </p:bg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3"/>
          <p:cNvSpPr txBox="1"/>
          <p:nvPr>
            <p:ph type="ctrTitle"/>
          </p:nvPr>
        </p:nvSpPr>
        <p:spPr>
          <a:xfrm>
            <a:off x="12661925" y="26225"/>
            <a:ext cx="18125400" cy="11207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07175" lIns="414500" spcFirstLastPara="1" rIns="414500" wrap="square" tIns="207175">
            <a:noAutofit/>
          </a:bodyPr>
          <a:lstStyle/>
          <a:p>
            <a:pPr indent="0" lvl="0" marL="914400" marR="78105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100"/>
              <a:buFont typeface="Arial"/>
              <a:buNone/>
            </a:pPr>
            <a:r>
              <a:rPr lang="en" sz="9800">
                <a:solidFill>
                  <a:schemeClr val="lt1"/>
                </a:solidFill>
              </a:rPr>
              <a:t>Comprehensive </a:t>
            </a:r>
            <a:r>
              <a:rPr b="1" i="1" lang="en" sz="9800">
                <a:solidFill>
                  <a:schemeClr val="lt1"/>
                </a:solidFill>
              </a:rPr>
              <a:t>data re-usability</a:t>
            </a:r>
            <a:r>
              <a:rPr lang="en" sz="9800">
                <a:solidFill>
                  <a:schemeClr val="lt1"/>
                </a:solidFill>
              </a:rPr>
              <a:t> is critical in the current ecosystem of machine learning and artificial </a:t>
            </a:r>
            <a:r>
              <a:rPr lang="en" sz="9800">
                <a:solidFill>
                  <a:schemeClr val="lt1"/>
                </a:solidFill>
              </a:rPr>
              <a:t>intelligence</a:t>
            </a:r>
            <a:endParaRPr sz="9800"/>
          </a:p>
        </p:txBody>
      </p:sp>
      <p:sp>
        <p:nvSpPr>
          <p:cNvPr id="56" name="Google Shape;56;p13"/>
          <p:cNvSpPr/>
          <p:nvPr/>
        </p:nvSpPr>
        <p:spPr>
          <a:xfrm>
            <a:off x="30675575" y="0"/>
            <a:ext cx="13216200" cy="43891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207175" lIns="414500" spcFirstLastPara="1" rIns="414500" wrap="square" tIns="2071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6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Non-Cognitive Predictors of Student Success:</a:t>
            </a:r>
            <a:br>
              <a:rPr b="0" i="1" lang="en" sz="6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</a:br>
            <a:r>
              <a:rPr b="0" i="1" lang="en" sz="6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A Predictive Validity Comparison Between Domestic and International Students</a:t>
            </a:r>
            <a:endParaRPr sz="6600"/>
          </a:p>
        </p:txBody>
      </p:sp>
      <p:sp>
        <p:nvSpPr>
          <p:cNvPr id="57" name="Google Shape;57;p13"/>
          <p:cNvSpPr txBox="1"/>
          <p:nvPr>
            <p:ph type="ctrTitle"/>
          </p:nvPr>
        </p:nvSpPr>
        <p:spPr>
          <a:xfrm>
            <a:off x="12472925" y="28289125"/>
            <a:ext cx="17903100" cy="11391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07175" lIns="414500" spcFirstLastPara="1" rIns="414500" wrap="square" tIns="207175">
            <a:noAutofit/>
          </a:bodyPr>
          <a:lstStyle/>
          <a:p>
            <a:pPr indent="0" lvl="0" marL="914400" marR="55245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100"/>
              <a:buFont typeface="Arial"/>
              <a:buNone/>
            </a:pPr>
            <a:r>
              <a:rPr b="1" i="1" lang="en" sz="9500">
                <a:solidFill>
                  <a:schemeClr val="lt1"/>
                </a:solidFill>
              </a:rPr>
              <a:t>Actionable data management foresight </a:t>
            </a:r>
            <a:r>
              <a:rPr lang="en" sz="9500">
                <a:solidFill>
                  <a:schemeClr val="lt1"/>
                </a:solidFill>
              </a:rPr>
              <a:t>can help extract value from non-traditional sources of data from behavioral health </a:t>
            </a:r>
            <a:r>
              <a:rPr lang="en" sz="9500">
                <a:solidFill>
                  <a:schemeClr val="lt1"/>
                </a:solidFill>
              </a:rPr>
              <a:t>interventions</a:t>
            </a:r>
            <a:endParaRPr sz="28800"/>
          </a:p>
        </p:txBody>
      </p:sp>
      <p:sp>
        <p:nvSpPr>
          <p:cNvPr id="58" name="Google Shape;58;p13"/>
          <p:cNvSpPr/>
          <p:nvPr/>
        </p:nvSpPr>
        <p:spPr>
          <a:xfrm>
            <a:off x="-833426" y="0"/>
            <a:ext cx="13406400" cy="43891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207175" lIns="414500" spcFirstLastPara="1" rIns="414500" wrap="square" tIns="2071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6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304800" y="10235550"/>
            <a:ext cx="12173700" cy="8804400"/>
          </a:xfrm>
          <a:prstGeom prst="rect">
            <a:avLst/>
          </a:prstGeom>
          <a:noFill/>
          <a:ln>
            <a:noFill/>
          </a:ln>
        </p:spPr>
        <p:txBody>
          <a:bodyPr anchorCtr="0" anchor="t" bIns="207175" lIns="414500" spcFirstLastPara="1" rIns="414500" wrap="square" tIns="20717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lang="en" sz="4800">
                <a:solidFill>
                  <a:schemeClr val="dk1"/>
                </a:solidFill>
              </a:rPr>
              <a:t>BACKGROUND:</a:t>
            </a:r>
            <a:endParaRPr b="1" sz="48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" sz="4800">
                <a:solidFill>
                  <a:schemeClr val="dk1"/>
                </a:solidFill>
              </a:rPr>
              <a:t>Fidelity automation and prediction of lifestyle behavioral outcomes through </a:t>
            </a:r>
            <a:r>
              <a:rPr b="1" i="1" lang="en" sz="4800">
                <a:solidFill>
                  <a:schemeClr val="dk1"/>
                </a:solidFill>
              </a:rPr>
              <a:t>natural language processing (NLP) and machine learning (ML) </a:t>
            </a:r>
            <a:r>
              <a:rPr lang="en" sz="4800">
                <a:solidFill>
                  <a:schemeClr val="dk1"/>
                </a:solidFill>
              </a:rPr>
              <a:t>were met with challenges related to the</a:t>
            </a:r>
            <a:r>
              <a:rPr b="1" lang="en" sz="4800">
                <a:solidFill>
                  <a:schemeClr val="dk1"/>
                </a:solidFill>
              </a:rPr>
              <a:t> </a:t>
            </a:r>
            <a:r>
              <a:rPr b="1" i="1" lang="en" sz="4800">
                <a:solidFill>
                  <a:schemeClr val="dk1"/>
                </a:solidFill>
              </a:rPr>
              <a:t>re-usability of the LIvES Study (GOG 0225) data</a:t>
            </a:r>
            <a:r>
              <a:rPr i="1" lang="en" sz="4800">
                <a:solidFill>
                  <a:schemeClr val="dk1"/>
                </a:solidFill>
              </a:rPr>
              <a:t>.</a:t>
            </a:r>
            <a:endParaRPr i="1" sz="48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1" sz="48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lang="en" sz="4800">
                <a:solidFill>
                  <a:schemeClr val="dk1"/>
                </a:solidFill>
              </a:rPr>
              <a:t>CHALLENGES:</a:t>
            </a:r>
            <a:r>
              <a:rPr lang="en" sz="4800">
                <a:solidFill>
                  <a:schemeClr val="dk1"/>
                </a:solidFill>
              </a:rPr>
              <a:t> Numerous costly measures taken to re-use our data:</a:t>
            </a:r>
            <a:endParaRPr sz="4800">
              <a:solidFill>
                <a:schemeClr val="dk1"/>
              </a:solidFill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-150000" y="685800"/>
            <a:ext cx="12344400" cy="8592000"/>
          </a:xfrm>
          <a:prstGeom prst="rect">
            <a:avLst/>
          </a:prstGeom>
          <a:noFill/>
          <a:ln>
            <a:noFill/>
          </a:ln>
        </p:spPr>
        <p:txBody>
          <a:bodyPr anchorCtr="0" anchor="t" bIns="207175" lIns="414500" spcFirstLastPara="1" rIns="414500" wrap="square" tIns="20717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7300"/>
              </a:spcBef>
              <a:spcAft>
                <a:spcPts val="7300"/>
              </a:spcAft>
              <a:buClr>
                <a:schemeClr val="dk1"/>
              </a:buClr>
              <a:buSzPts val="6600"/>
              <a:buFont typeface="Arial"/>
              <a:buNone/>
            </a:pPr>
            <a:r>
              <a:rPr b="1" lang="en" sz="6600">
                <a:solidFill>
                  <a:schemeClr val="dk1"/>
                </a:solidFill>
              </a:rPr>
              <a:t>LESSONS LEARNED FROM A SECONDARY ANALYSIS USING NATURAL LANGUAGE PROCESSING AND MACHINE LEARNING FROM A LIFESTYLE INTERVENTION</a:t>
            </a:r>
            <a:endParaRPr b="1" sz="6000">
              <a:solidFill>
                <a:schemeClr val="dk1"/>
              </a:solidFill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2177825" y="37736300"/>
            <a:ext cx="7512900" cy="5583300"/>
          </a:xfrm>
          <a:prstGeom prst="rect">
            <a:avLst/>
          </a:prstGeom>
          <a:noFill/>
          <a:ln>
            <a:noFill/>
          </a:ln>
        </p:spPr>
        <p:txBody>
          <a:bodyPr anchorCtr="0" anchor="t" bIns="207175" lIns="414500" spcFirstLastPara="1" rIns="414500" wrap="square" tIns="20717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7300"/>
              </a:spcBef>
              <a:spcAft>
                <a:spcPts val="7300"/>
              </a:spcAft>
              <a:buClr>
                <a:schemeClr val="dk1"/>
              </a:buClr>
              <a:buSzPts val="6600"/>
              <a:buFont typeface="Arial"/>
              <a:buNone/>
            </a:pPr>
            <a:r>
              <a:rPr lang="en" sz="4100">
                <a:solidFill>
                  <a:schemeClr val="dk1"/>
                </a:solidFill>
              </a:rPr>
              <a:t>Sarah Freylersythe,</a:t>
            </a:r>
            <a:r>
              <a:rPr baseline="30000" lang="en" sz="4100">
                <a:solidFill>
                  <a:schemeClr val="dk1"/>
                </a:solidFill>
              </a:rPr>
              <a:t>1,4</a:t>
            </a:r>
            <a:r>
              <a:rPr lang="en" sz="4100">
                <a:solidFill>
                  <a:schemeClr val="dk1"/>
                </a:solidFill>
              </a:rPr>
              <a:t> Rebecca Sharp,</a:t>
            </a:r>
            <a:r>
              <a:rPr baseline="30000" lang="en" sz="4100">
                <a:solidFill>
                  <a:schemeClr val="dk1"/>
                </a:solidFill>
              </a:rPr>
              <a:t>7</a:t>
            </a:r>
            <a:r>
              <a:rPr lang="en" sz="4100">
                <a:solidFill>
                  <a:schemeClr val="dk1"/>
                </a:solidFill>
              </a:rPr>
              <a:t> John Culnan,</a:t>
            </a:r>
            <a:r>
              <a:rPr baseline="30000" lang="en" sz="4100">
                <a:solidFill>
                  <a:schemeClr val="dk1"/>
                </a:solidFill>
              </a:rPr>
              <a:t>5</a:t>
            </a:r>
            <a:r>
              <a:rPr lang="en" sz="4100">
                <a:solidFill>
                  <a:schemeClr val="dk1"/>
                </a:solidFill>
              </a:rPr>
              <a:t> Damian Y. Romero Diaz,</a:t>
            </a:r>
            <a:r>
              <a:rPr baseline="30000" lang="en" sz="4100">
                <a:solidFill>
                  <a:schemeClr val="dk1"/>
                </a:solidFill>
              </a:rPr>
              <a:t>3</a:t>
            </a:r>
            <a:r>
              <a:rPr lang="en" sz="4100">
                <a:solidFill>
                  <a:schemeClr val="dk1"/>
                </a:solidFill>
              </a:rPr>
              <a:t> Yiyun Zhao,</a:t>
            </a:r>
            <a:r>
              <a:rPr baseline="30000" lang="en" sz="4100">
                <a:solidFill>
                  <a:schemeClr val="dk1"/>
                </a:solidFill>
              </a:rPr>
              <a:t>5</a:t>
            </a:r>
            <a:r>
              <a:rPr lang="en" sz="4100">
                <a:solidFill>
                  <a:schemeClr val="dk1"/>
                </a:solidFill>
              </a:rPr>
              <a:t> G. Hagan Franks,</a:t>
            </a:r>
            <a:r>
              <a:rPr baseline="30000" lang="en" sz="4100">
                <a:solidFill>
                  <a:schemeClr val="dk1"/>
                </a:solidFill>
              </a:rPr>
              <a:t>6</a:t>
            </a:r>
            <a:r>
              <a:rPr lang="en" sz="4100">
                <a:solidFill>
                  <a:schemeClr val="dk1"/>
                </a:solidFill>
              </a:rPr>
              <a:t> Remo Nitschke,</a:t>
            </a:r>
            <a:r>
              <a:rPr baseline="30000" lang="en" sz="4100">
                <a:solidFill>
                  <a:schemeClr val="dk1"/>
                </a:solidFill>
              </a:rPr>
              <a:t>5</a:t>
            </a:r>
            <a:r>
              <a:rPr lang="en" sz="4100">
                <a:solidFill>
                  <a:schemeClr val="dk1"/>
                </a:solidFill>
              </a:rPr>
              <a:t> Steven J. Bethard,</a:t>
            </a:r>
            <a:r>
              <a:rPr baseline="30000" lang="en" sz="4100">
                <a:solidFill>
                  <a:schemeClr val="dk1"/>
                </a:solidFill>
              </a:rPr>
              <a:t>2</a:t>
            </a:r>
            <a:r>
              <a:rPr lang="en" sz="4100">
                <a:solidFill>
                  <a:schemeClr val="dk1"/>
                </a:solidFill>
              </a:rPr>
              <a:t> Tracy E. Crane</a:t>
            </a:r>
            <a:r>
              <a:rPr baseline="30000" lang="en" sz="4100">
                <a:solidFill>
                  <a:schemeClr val="dk1"/>
                </a:solidFill>
              </a:rPr>
              <a:t>4</a:t>
            </a:r>
            <a:endParaRPr sz="4100">
              <a:solidFill>
                <a:schemeClr val="dk1"/>
              </a:solidFill>
            </a:endParaRPr>
          </a:p>
        </p:txBody>
      </p:sp>
      <p:sp>
        <p:nvSpPr>
          <p:cNvPr id="62" name="Google Shape;62;p13"/>
          <p:cNvSpPr/>
          <p:nvPr/>
        </p:nvSpPr>
        <p:spPr>
          <a:xfrm>
            <a:off x="31265295" y="38227686"/>
            <a:ext cx="912541" cy="1005588"/>
          </a:xfrm>
          <a:custGeom>
            <a:rect b="b" l="l" r="r" t="t"/>
            <a:pathLst>
              <a:path extrusionOk="0" h="335196" w="327663">
                <a:moveTo>
                  <a:pt x="310594" y="219906"/>
                </a:moveTo>
                <a:cubicBezTo>
                  <a:pt x="287243" y="179983"/>
                  <a:pt x="246568" y="176217"/>
                  <a:pt x="246568" y="176217"/>
                </a:cubicBezTo>
                <a:lnTo>
                  <a:pt x="212295" y="176217"/>
                </a:lnTo>
                <a:cubicBezTo>
                  <a:pt x="198360" y="184126"/>
                  <a:pt x="182541" y="189022"/>
                  <a:pt x="165217" y="189022"/>
                </a:cubicBezTo>
                <a:cubicBezTo>
                  <a:pt x="147892" y="189022"/>
                  <a:pt x="132074" y="184503"/>
                  <a:pt x="118138" y="176217"/>
                </a:cubicBezTo>
                <a:lnTo>
                  <a:pt x="83866" y="176217"/>
                </a:lnTo>
                <a:cubicBezTo>
                  <a:pt x="83866" y="176217"/>
                  <a:pt x="43190" y="179983"/>
                  <a:pt x="19839" y="219906"/>
                </a:cubicBezTo>
                <a:cubicBezTo>
                  <a:pt x="-2758" y="259828"/>
                  <a:pt x="1385" y="299750"/>
                  <a:pt x="1385" y="299750"/>
                </a:cubicBezTo>
                <a:cubicBezTo>
                  <a:pt x="1385" y="299750"/>
                  <a:pt x="37164" y="335529"/>
                  <a:pt x="165970" y="335529"/>
                </a:cubicBezTo>
                <a:cubicBezTo>
                  <a:pt x="294776" y="335529"/>
                  <a:pt x="329802" y="299750"/>
                  <a:pt x="329802" y="299750"/>
                </a:cubicBezTo>
                <a:cubicBezTo>
                  <a:pt x="329802" y="299750"/>
                  <a:pt x="333945" y="259828"/>
                  <a:pt x="310594" y="219906"/>
                </a:cubicBezTo>
                <a:close/>
                <a:moveTo>
                  <a:pt x="165593" y="154749"/>
                </a:moveTo>
                <a:cubicBezTo>
                  <a:pt x="208152" y="154749"/>
                  <a:pt x="242425" y="120477"/>
                  <a:pt x="242425" y="77918"/>
                </a:cubicBezTo>
                <a:cubicBezTo>
                  <a:pt x="242425" y="35359"/>
                  <a:pt x="208152" y="1086"/>
                  <a:pt x="165593" y="1086"/>
                </a:cubicBezTo>
                <a:cubicBezTo>
                  <a:pt x="123035" y="1086"/>
                  <a:pt x="88762" y="35736"/>
                  <a:pt x="88762" y="77918"/>
                </a:cubicBezTo>
                <a:cubicBezTo>
                  <a:pt x="88762" y="120477"/>
                  <a:pt x="123035" y="154749"/>
                  <a:pt x="165593" y="154749"/>
                </a:cubicBezTo>
                <a:close/>
              </a:path>
            </a:pathLst>
          </a:custGeom>
          <a:solidFill>
            <a:srgbClr val="7F7F7F"/>
          </a:solidFill>
          <a:ln>
            <a:noFill/>
          </a:ln>
        </p:spPr>
        <p:txBody>
          <a:bodyPr anchorCtr="0" anchor="ctr" bIns="207175" lIns="414500" spcFirstLastPara="1" rIns="414500" wrap="square" tIns="2071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63" name="Google Shape;63;p13"/>
          <p:cNvCxnSpPr/>
          <p:nvPr/>
        </p:nvCxnSpPr>
        <p:spPr>
          <a:xfrm flipH="1" rot="10800000">
            <a:off x="-73801" y="9476475"/>
            <a:ext cx="11887200" cy="27000"/>
          </a:xfrm>
          <a:prstGeom prst="straightConnector1">
            <a:avLst/>
          </a:prstGeom>
          <a:noFill/>
          <a:ln cap="flat" cmpd="sng" w="38100">
            <a:solidFill>
              <a:srgbClr val="0B5394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4" name="Google Shape;64;p13"/>
          <p:cNvSpPr txBox="1"/>
          <p:nvPr/>
        </p:nvSpPr>
        <p:spPr>
          <a:xfrm>
            <a:off x="31111500" y="30202100"/>
            <a:ext cx="11886900" cy="70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207175" lIns="414500" spcFirstLastPara="1" rIns="414500" wrap="square" tIns="207175">
            <a:no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800">
                <a:solidFill>
                  <a:schemeClr val="dk1"/>
                </a:solidFill>
              </a:rPr>
              <a:t>CONCLUSION:</a:t>
            </a:r>
            <a:endParaRPr b="1" sz="48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solidFill>
                  <a:schemeClr val="dk1"/>
                </a:solidFill>
              </a:rPr>
              <a:t>To take advantage of machine learning, natural language processing and artificial intelligence, behavioral interventions should engage the support of a data scientist in the study design planning stage and throughout data collection.</a:t>
            </a:r>
            <a:endParaRPr sz="4800">
              <a:solidFill>
                <a:schemeClr val="dk1"/>
              </a:solidFill>
            </a:endParaRPr>
          </a:p>
        </p:txBody>
      </p:sp>
      <p:pic>
        <p:nvPicPr>
          <p:cNvPr id="65" name="Google Shape;6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977639" y="40249240"/>
            <a:ext cx="3195700" cy="3195672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3"/>
          <p:cNvSpPr txBox="1"/>
          <p:nvPr/>
        </p:nvSpPr>
        <p:spPr>
          <a:xfrm>
            <a:off x="31022905" y="26827750"/>
            <a:ext cx="12344400" cy="1773000"/>
          </a:xfrm>
          <a:prstGeom prst="rect">
            <a:avLst/>
          </a:prstGeom>
          <a:noFill/>
          <a:ln>
            <a:noFill/>
          </a:ln>
        </p:spPr>
        <p:txBody>
          <a:bodyPr anchorCtr="0" anchor="t" bIns="207175" lIns="414500" spcFirstLastPara="1" rIns="414500" wrap="square" tIns="207175">
            <a:spAutoFit/>
          </a:bodyPr>
          <a:lstStyle/>
          <a:p>
            <a:pPr indent="0" lvl="0" marL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4000">
                <a:solidFill>
                  <a:schemeClr val="dk1"/>
                </a:solidFill>
              </a:rPr>
              <a:t>Natural Language Processing &amp; Machine Learning </a:t>
            </a:r>
            <a:r>
              <a:rPr b="1" i="1" lang="en" sz="4000">
                <a:solidFill>
                  <a:srgbClr val="980000"/>
                </a:solidFill>
              </a:rPr>
              <a:t>incompatible</a:t>
            </a:r>
            <a:r>
              <a:rPr i="1" lang="en" sz="4000">
                <a:solidFill>
                  <a:schemeClr val="dk1"/>
                </a:solidFill>
              </a:rPr>
              <a:t> annotation interface</a:t>
            </a:r>
            <a:endParaRPr i="1" sz="4000">
              <a:solidFill>
                <a:schemeClr val="dk1"/>
              </a:solidFill>
            </a:endParaRPr>
          </a:p>
        </p:txBody>
      </p:sp>
      <p:cxnSp>
        <p:nvCxnSpPr>
          <p:cNvPr id="67" name="Google Shape;67;p13"/>
          <p:cNvCxnSpPr/>
          <p:nvPr/>
        </p:nvCxnSpPr>
        <p:spPr>
          <a:xfrm flipH="1" rot="10800000">
            <a:off x="31257274" y="29574400"/>
            <a:ext cx="11887200" cy="27000"/>
          </a:xfrm>
          <a:prstGeom prst="straightConnector1">
            <a:avLst/>
          </a:prstGeom>
          <a:noFill/>
          <a:ln cap="flat" cmpd="sng" w="38100">
            <a:solidFill>
              <a:srgbClr val="0B5394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8" name="Google Shape;68;p13"/>
          <p:cNvSpPr txBox="1"/>
          <p:nvPr/>
        </p:nvSpPr>
        <p:spPr>
          <a:xfrm>
            <a:off x="210163" y="31107588"/>
            <a:ext cx="12344400" cy="100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207175" lIns="414500" spcFirstLastPara="1" rIns="414500" wrap="square" tIns="207175">
            <a:sp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800">
                <a:solidFill>
                  <a:schemeClr val="dk1"/>
                </a:solidFill>
              </a:rPr>
              <a:t>LESSONS LEARNED:</a:t>
            </a:r>
            <a:endParaRPr sz="4800">
              <a:solidFill>
                <a:schemeClr val="dk1"/>
              </a:solidFill>
            </a:endParaRPr>
          </a:p>
          <a:p>
            <a:pPr indent="-1295400" lvl="0" marL="20701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Char char="●"/>
            </a:pPr>
            <a:r>
              <a:rPr lang="en" sz="4800">
                <a:solidFill>
                  <a:schemeClr val="dk1"/>
                </a:solidFill>
              </a:rPr>
              <a:t>Ensure unique identifiers link all related data</a:t>
            </a:r>
            <a:endParaRPr sz="4800">
              <a:solidFill>
                <a:schemeClr val="dk1"/>
              </a:solidFill>
            </a:endParaRPr>
          </a:p>
          <a:p>
            <a:pPr indent="-1295400" lvl="0" marL="20701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Char char="●"/>
            </a:pPr>
            <a:r>
              <a:rPr lang="en" sz="4800">
                <a:solidFill>
                  <a:schemeClr val="dk1"/>
                </a:solidFill>
              </a:rPr>
              <a:t>Plan for machine-friendly data structure and format</a:t>
            </a:r>
            <a:endParaRPr sz="4800">
              <a:solidFill>
                <a:schemeClr val="dk1"/>
              </a:solidFill>
            </a:endParaRPr>
          </a:p>
          <a:p>
            <a:pPr indent="-1295400" lvl="0" marL="20701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Char char="●"/>
            </a:pPr>
            <a:r>
              <a:rPr lang="en" sz="4800">
                <a:solidFill>
                  <a:schemeClr val="dk1"/>
                </a:solidFill>
              </a:rPr>
              <a:t>Co-collect data and derivatives</a:t>
            </a:r>
            <a:endParaRPr sz="4800">
              <a:solidFill>
                <a:schemeClr val="dk1"/>
              </a:solidFill>
            </a:endParaRPr>
          </a:p>
          <a:p>
            <a:pPr indent="-1295400" lvl="0" marL="20701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Char char="●"/>
            </a:pPr>
            <a:r>
              <a:rPr lang="en" sz="4800">
                <a:solidFill>
                  <a:schemeClr val="dk1"/>
                </a:solidFill>
              </a:rPr>
              <a:t>Collect culturally relevant data</a:t>
            </a:r>
            <a:endParaRPr sz="4800">
              <a:solidFill>
                <a:schemeClr val="dk1"/>
              </a:solidFill>
            </a:endParaRPr>
          </a:p>
          <a:p>
            <a:pPr indent="-1295400" lvl="0" marL="20701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Char char="●"/>
            </a:pPr>
            <a:r>
              <a:rPr lang="en" sz="4800">
                <a:solidFill>
                  <a:schemeClr val="dk1"/>
                </a:solidFill>
              </a:rPr>
              <a:t>Create</a:t>
            </a:r>
            <a:r>
              <a:rPr lang="en" sz="4800">
                <a:solidFill>
                  <a:schemeClr val="dk1"/>
                </a:solidFill>
              </a:rPr>
              <a:t> data de-identification protocols for all data types</a:t>
            </a:r>
            <a:endParaRPr sz="4800">
              <a:solidFill>
                <a:schemeClr val="dk1"/>
              </a:solidFill>
            </a:endParaRPr>
          </a:p>
          <a:p>
            <a:pPr indent="-1295400" lvl="0" marL="20701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Char char="●"/>
            </a:pPr>
            <a:r>
              <a:rPr lang="en" sz="4800">
                <a:solidFill>
                  <a:schemeClr val="dk1"/>
                </a:solidFill>
              </a:rPr>
              <a:t>Consent all the people involved, not only participants</a:t>
            </a:r>
            <a:endParaRPr sz="4800">
              <a:solidFill>
                <a:schemeClr val="dk1"/>
              </a:solidFill>
            </a:endParaRPr>
          </a:p>
        </p:txBody>
      </p:sp>
      <p:graphicFrame>
        <p:nvGraphicFramePr>
          <p:cNvPr id="69" name="Google Shape;69;p13"/>
          <p:cNvGraphicFramePr/>
          <p:nvPr/>
        </p:nvGraphicFramePr>
        <p:xfrm>
          <a:off x="750200" y="1903994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{2B2C510C-B5AD-4EB7-BED2-859F4E13CD8B}</a:tableStyleId>
              </a:tblPr>
              <a:tblGrid>
                <a:gridCol w="6543700"/>
                <a:gridCol w="4519500"/>
              </a:tblGrid>
              <a:tr h="14458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4800"/>
                        <a:t>Challenge</a:t>
                      </a:r>
                      <a:endParaRPr b="1" sz="4800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4800">
                          <a:solidFill>
                            <a:schemeClr val="dk1"/>
                          </a:solidFill>
                        </a:rPr>
                        <a:t>Cost</a:t>
                      </a:r>
                      <a:endParaRPr b="1" sz="4800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88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4800"/>
                        <a:t>Audio files and fidelity data not linked to outcomes</a:t>
                      </a:r>
                      <a:endParaRPr sz="4800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4800">
                          <a:solidFill>
                            <a:schemeClr val="dk1"/>
                          </a:solidFill>
                        </a:rPr>
                        <a:t>~240 hrs of manual work + data loss</a:t>
                      </a:r>
                      <a:endParaRPr sz="4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057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4800"/>
                        <a:t>Lack of planning for data derivatives</a:t>
                      </a:r>
                      <a:endParaRPr sz="4800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4800">
                          <a:solidFill>
                            <a:schemeClr val="dk1"/>
                          </a:solidFill>
                        </a:rPr>
                        <a:t>~170 hrs incl. re-annotation</a:t>
                      </a:r>
                      <a:endParaRPr sz="4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057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4800"/>
                        <a:t>Incomplete socio-cultural background data</a:t>
                      </a:r>
                      <a:endParaRPr sz="4800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4800">
                          <a:solidFill>
                            <a:schemeClr val="dk1"/>
                          </a:solidFill>
                        </a:rPr>
                        <a:t>Missed opportunities</a:t>
                      </a:r>
                      <a:endParaRPr sz="4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7229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4800"/>
                        <a:t>Personally identifiable information</a:t>
                      </a:r>
                      <a:endParaRPr sz="4800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4800">
                          <a:solidFill>
                            <a:schemeClr val="dk1"/>
                          </a:solidFill>
                        </a:rPr>
                        <a:t>Missed opportunities</a:t>
                      </a:r>
                      <a:endParaRPr sz="4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7229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4800"/>
                        <a:t>Consent</a:t>
                      </a:r>
                      <a:endParaRPr sz="4800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4800">
                          <a:solidFill>
                            <a:schemeClr val="dk1"/>
                          </a:solidFill>
                        </a:rPr>
                        <a:t>40 hrs of work + data loss</a:t>
                      </a:r>
                      <a:endParaRPr sz="4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pic>
        <p:nvPicPr>
          <p:cNvPr id="70" name="Google Shape;70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4825" y="41565451"/>
            <a:ext cx="3238135" cy="1773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860124" y="41654300"/>
            <a:ext cx="4350825" cy="1595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9462128" y="38108397"/>
            <a:ext cx="2875392" cy="2168641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9614525" y="40175525"/>
            <a:ext cx="3195690" cy="1773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74;p13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39462124" y="41730499"/>
            <a:ext cx="3748116" cy="1595300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3"/>
          <p:cNvSpPr txBox="1"/>
          <p:nvPr/>
        </p:nvSpPr>
        <p:spPr>
          <a:xfrm>
            <a:off x="16023588" y="40277025"/>
            <a:ext cx="11201400" cy="31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800">
              <a:solidFill>
                <a:schemeClr val="lt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solidFill>
                  <a:schemeClr val="lt1"/>
                </a:solidFill>
              </a:rPr>
              <a:t>LIvES Study (GOG 0225) NCT00719303</a:t>
            </a:r>
            <a:endParaRPr sz="4800">
              <a:solidFill>
                <a:schemeClr val="lt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solidFill>
                  <a:schemeClr val="lt1"/>
                </a:solidFill>
              </a:rPr>
              <a:t>BMISR UACC P30 CA023074</a:t>
            </a:r>
            <a:endParaRPr sz="4800">
              <a:solidFill>
                <a:schemeClr val="lt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solidFill>
                  <a:schemeClr val="lt1"/>
                </a:solidFill>
              </a:rPr>
              <a:t>NLP/ML NIH/NCI 1R21CA256680-01</a:t>
            </a:r>
            <a:endParaRPr sz="4800">
              <a:solidFill>
                <a:schemeClr val="lt1"/>
              </a:solidFill>
            </a:endParaRPr>
          </a:p>
        </p:txBody>
      </p:sp>
      <p:pic>
        <p:nvPicPr>
          <p:cNvPr id="76" name="Google Shape;76;p13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31683000" y="13942029"/>
            <a:ext cx="11201399" cy="12413394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3"/>
          <p:cNvSpPr/>
          <p:nvPr/>
        </p:nvSpPr>
        <p:spPr>
          <a:xfrm>
            <a:off x="33594675" y="10206250"/>
            <a:ext cx="1914600" cy="15954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78" name="Google Shape;78;p13"/>
          <p:cNvPicPr preferRelativeResize="0"/>
          <p:nvPr/>
        </p:nvPicPr>
        <p:blipFill rotWithShape="1">
          <a:blip r:embed="rId10">
            <a:alphaModFix/>
          </a:blip>
          <a:srcRect b="0" l="48942" r="5282" t="82108"/>
          <a:stretch/>
        </p:blipFill>
        <p:spPr>
          <a:xfrm>
            <a:off x="34585577" y="7100544"/>
            <a:ext cx="3814407" cy="2294187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13"/>
          <p:cNvSpPr/>
          <p:nvPr/>
        </p:nvSpPr>
        <p:spPr>
          <a:xfrm>
            <a:off x="34042013" y="9262275"/>
            <a:ext cx="1855822" cy="15954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" name="Google Shape;80;p13"/>
          <p:cNvSpPr/>
          <p:nvPr/>
        </p:nvSpPr>
        <p:spPr>
          <a:xfrm>
            <a:off x="41658894" y="9138450"/>
            <a:ext cx="1855822" cy="15954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81" name="Google Shape;81;p13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13394675" y="11233925"/>
            <a:ext cx="16459200" cy="164592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2" name="Google Shape;82;p13"/>
          <p:cNvGrpSpPr/>
          <p:nvPr/>
        </p:nvGrpSpPr>
        <p:grpSpPr>
          <a:xfrm>
            <a:off x="31638171" y="685825"/>
            <a:ext cx="11558753" cy="9563280"/>
            <a:chOff x="31638171" y="685825"/>
            <a:chExt cx="11558753" cy="9563280"/>
          </a:xfrm>
        </p:grpSpPr>
        <p:pic>
          <p:nvPicPr>
            <p:cNvPr id="83" name="Google Shape;83;p13"/>
            <p:cNvPicPr preferRelativeResize="0"/>
            <p:nvPr/>
          </p:nvPicPr>
          <p:blipFill rotWithShape="1">
            <a:blip r:embed="rId12">
              <a:alphaModFix/>
            </a:blip>
            <a:srcRect b="0" l="0" r="0" t="51524"/>
            <a:stretch/>
          </p:blipFill>
          <p:spPr>
            <a:xfrm>
              <a:off x="31638171" y="4711426"/>
              <a:ext cx="11184606" cy="414440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4" name="Google Shape;84;p13"/>
            <p:cNvPicPr preferRelativeResize="0"/>
            <p:nvPr/>
          </p:nvPicPr>
          <p:blipFill>
            <a:blip r:embed="rId13">
              <a:alphaModFix/>
            </a:blip>
            <a:stretch>
              <a:fillRect/>
            </a:stretch>
          </p:blipFill>
          <p:spPr>
            <a:xfrm>
              <a:off x="31643513" y="685825"/>
              <a:ext cx="11173923" cy="40256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5" name="Google Shape;85;p13"/>
            <p:cNvPicPr preferRelativeResize="0"/>
            <p:nvPr/>
          </p:nvPicPr>
          <p:blipFill rotWithShape="1">
            <a:blip r:embed="rId14">
              <a:alphaModFix/>
            </a:blip>
            <a:srcRect b="51655" l="0" r="70435" t="0"/>
            <a:stretch/>
          </p:blipFill>
          <p:spPr>
            <a:xfrm>
              <a:off x="34666849" y="4304954"/>
              <a:ext cx="3748124" cy="275297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6" name="Google Shape;86;p13"/>
            <p:cNvPicPr preferRelativeResize="0"/>
            <p:nvPr/>
          </p:nvPicPr>
          <p:blipFill rotWithShape="1">
            <a:blip r:embed="rId15">
              <a:alphaModFix/>
            </a:blip>
            <a:srcRect b="0" l="2817" r="39093" t="0"/>
            <a:stretch/>
          </p:blipFill>
          <p:spPr>
            <a:xfrm>
              <a:off x="34696183" y="6676913"/>
              <a:ext cx="3841867" cy="22923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7" name="Google Shape;87;p13"/>
            <p:cNvPicPr preferRelativeResize="0"/>
            <p:nvPr/>
          </p:nvPicPr>
          <p:blipFill rotWithShape="1">
            <a:blip r:embed="rId14">
              <a:alphaModFix/>
            </a:blip>
            <a:srcRect b="0" l="46188" r="17941" t="0"/>
            <a:stretch/>
          </p:blipFill>
          <p:spPr>
            <a:xfrm>
              <a:off x="38450325" y="4304950"/>
              <a:ext cx="4746599" cy="594415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8" name="Google Shape;88;p13"/>
            <p:cNvSpPr/>
            <p:nvPr/>
          </p:nvSpPr>
          <p:spPr>
            <a:xfrm>
              <a:off x="38129450" y="4525250"/>
              <a:ext cx="552600" cy="21687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9" name="Google Shape;89;p13"/>
          <p:cNvSpPr txBox="1"/>
          <p:nvPr/>
        </p:nvSpPr>
        <p:spPr>
          <a:xfrm>
            <a:off x="31169150" y="10781875"/>
            <a:ext cx="12344400" cy="1773000"/>
          </a:xfrm>
          <a:prstGeom prst="rect">
            <a:avLst/>
          </a:prstGeom>
          <a:noFill/>
          <a:ln>
            <a:noFill/>
          </a:ln>
        </p:spPr>
        <p:txBody>
          <a:bodyPr anchorCtr="0" anchor="t" bIns="207175" lIns="414500" spcFirstLastPara="1" rIns="414500" wrap="square" tIns="207175">
            <a:spAutoFit/>
          </a:bodyPr>
          <a:lstStyle/>
          <a:p>
            <a:pPr indent="0" lvl="0" marL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4000">
                <a:solidFill>
                  <a:schemeClr val="dk1"/>
                </a:solidFill>
              </a:rPr>
              <a:t>Natural Language Processing &amp; Machine Learning </a:t>
            </a:r>
            <a:r>
              <a:rPr b="1" i="1" lang="en" sz="4000">
                <a:solidFill>
                  <a:schemeClr val="dk1"/>
                </a:solidFill>
              </a:rPr>
              <a:t>compatible</a:t>
            </a:r>
            <a:r>
              <a:rPr i="1" lang="en" sz="4000">
                <a:solidFill>
                  <a:schemeClr val="dk1"/>
                </a:solidFill>
              </a:rPr>
              <a:t> annotation interface</a:t>
            </a:r>
            <a:endParaRPr i="1" sz="4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